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667" r:id="rId1"/>
    <p:sldMasterId id="2147483669" r:id="rId2"/>
    <p:sldMasterId id="2147483670" r:id="rId3"/>
    <p:sldMasterId id="2147483671" r:id="rId4"/>
    <p:sldMasterId id="2147483672" r:id="rId5"/>
    <p:sldMasterId id="2147483673" r:id="rId6"/>
    <p:sldMasterId id="2147483674" r:id="rId7"/>
    <p:sldMasterId id="2147483675" r:id="rId8"/>
    <p:sldMasterId id="2147483676" r:id="rId9"/>
    <p:sldMasterId id="2147483677" r:id="rId10"/>
    <p:sldMasterId id="2147483678" r:id="rId11"/>
    <p:sldMasterId id="2147483679" r:id="rId12"/>
    <p:sldMasterId id="2147483680" r:id="rId13"/>
    <p:sldMasterId id="2147483681" r:id="rId14"/>
    <p:sldMasterId id="2147483682" r:id="rId15"/>
  </p:sldMasterIdLst>
  <p:notesMasterIdLst>
    <p:notesMasterId r:id="rId45"/>
  </p:notesMasterIdLst>
  <p:handoutMasterIdLst>
    <p:handoutMasterId r:id="rId46"/>
  </p:handoutMasterIdLst>
  <p:sldIdLst>
    <p:sldId id="335" r:id="rId16"/>
    <p:sldId id="336" r:id="rId17"/>
    <p:sldId id="337" r:id="rId18"/>
    <p:sldId id="338" r:id="rId19"/>
    <p:sldId id="339" r:id="rId20"/>
    <p:sldId id="340" r:id="rId21"/>
    <p:sldId id="341" r:id="rId22"/>
    <p:sldId id="342" r:id="rId23"/>
    <p:sldId id="366" r:id="rId24"/>
    <p:sldId id="343" r:id="rId25"/>
    <p:sldId id="344" r:id="rId26"/>
    <p:sldId id="367" r:id="rId27"/>
    <p:sldId id="346" r:id="rId28"/>
    <p:sldId id="347" r:id="rId29"/>
    <p:sldId id="348" r:id="rId30"/>
    <p:sldId id="349" r:id="rId31"/>
    <p:sldId id="350" r:id="rId32"/>
    <p:sldId id="351" r:id="rId33"/>
    <p:sldId id="352" r:id="rId34"/>
    <p:sldId id="353" r:id="rId35"/>
    <p:sldId id="368" r:id="rId36"/>
    <p:sldId id="369" r:id="rId37"/>
    <p:sldId id="370" r:id="rId38"/>
    <p:sldId id="371" r:id="rId39"/>
    <p:sldId id="372" r:id="rId40"/>
    <p:sldId id="373" r:id="rId41"/>
    <p:sldId id="374" r:id="rId42"/>
    <p:sldId id="375" r:id="rId43"/>
    <p:sldId id="354" r:id="rId44"/>
  </p:sldIdLst>
  <p:sldSz cx="12192000" cy="6858000"/>
  <p:notesSz cx="6858000" cy="9144000"/>
  <p:defaultTex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5pPr>
  </p:defaultTextStyle>
  <p:extLst>
    <p:ext uri="{EFAFB233-063F-42B5-8137-9DF3F51BA10A}">
      <p15:sldGuideLst xmlns:p15="http://schemas.microsoft.com/office/powerpoint/2012/main">
        <p15:guide id="1" orient="horz" pos="2204">
          <p15:clr>
            <a:srgbClr val="A4A3A4"/>
          </p15:clr>
        </p15:guide>
        <p15:guide id="2" pos="387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321" autoAdjust="0"/>
  </p:normalViewPr>
  <p:slideViewPr>
    <p:cSldViewPr snapToGrid="0" showGuides="1">
      <p:cViewPr varScale="1">
        <p:scale>
          <a:sx n="80" d="100"/>
          <a:sy n="80" d="100"/>
        </p:scale>
        <p:origin x="782" y="58"/>
      </p:cViewPr>
      <p:guideLst>
        <p:guide orient="horz" pos="2204"/>
        <p:guide pos="3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handoutMaster" Target="handoutMasters/handoutMaster1.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824" name="Header Placeholder 1049823"/>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a:endParaRPr lang="zh-CN" altLang="en-US" sz="1200"/>
          </a:p>
        </p:txBody>
      </p:sp>
      <p:sp>
        <p:nvSpPr>
          <p:cNvPr id="1049825" name="Date Placeholder 1049824"/>
          <p:cNvSpPr>
            <a:spLocks noGrp="1"/>
          </p:cNvSpPr>
          <p:nvPr>
            <p:ph type="dt" sz="quarter" idx="4294967295"/>
          </p:nvPr>
        </p:nvSpPr>
        <p:spPr>
          <a:xfrm>
            <a:off x="3884612" y="0"/>
            <a:ext cx="2971800" cy="458787"/>
          </a:xfrm>
          <a:prstGeom prst="rect">
            <a:avLst/>
          </a:prstGeom>
          <a:noFill/>
          <a:ln>
            <a:noFill/>
          </a:ln>
        </p:spPr>
        <p:txBody>
          <a:bodyPr vert="horz" lIns="91440" tIns="45720" rIns="91440" bIns="45720" anchor="ctr"/>
          <a:lstStyle/>
          <a:p>
            <a:pPr lvl="0" algn="r"/>
            <a:fld id="{566ABCEB-ACFC-4714-9973-3DA970169C29}" type="datetime1">
              <a:rPr lang="zh-CN" altLang="en-US" sz="1200">
                <a:solidFill>
                  <a:srgbClr val="898989"/>
                </a:solidFill>
                <a:sym typeface="Arial" pitchFamily="34" charset="0"/>
              </a:rPr>
              <a:pPr lvl="0" algn="r"/>
              <a:t>2020/8/27</a:t>
            </a:fld>
            <a:endParaRPr lang="zh-CN" altLang="en-US" sz="1200">
              <a:solidFill>
                <a:srgbClr val="898989"/>
              </a:solidFill>
              <a:sym typeface="Arial" pitchFamily="34" charset="0"/>
            </a:endParaRPr>
          </a:p>
        </p:txBody>
      </p:sp>
      <p:sp>
        <p:nvSpPr>
          <p:cNvPr id="1049826" name="Footer Placeholder 1049825"/>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a:endParaRPr lang="zh-CN" altLang="en-US" sz="1200">
              <a:solidFill>
                <a:srgbClr val="898989"/>
              </a:solidFill>
              <a:latin typeface="Arial" pitchFamily="34" charset="0"/>
              <a:ea typeface="Arial" pitchFamily="34" charset="0"/>
              <a:sym typeface="Arial" pitchFamily="34" charset="0"/>
            </a:endParaRPr>
          </a:p>
        </p:txBody>
      </p:sp>
      <p:sp>
        <p:nvSpPr>
          <p:cNvPr id="1049827" name="Slide Number Placeholder 1049826"/>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solidFill>
                  <a:srgbClr val="898989"/>
                </a:solidFill>
              </a:rPr>
              <a:pPr lvl="0" algn="r"/>
              <a:t>‹#›</a:t>
            </a:fld>
            <a:endParaRPr lang="zh-CN" altLang="en-US" sz="1200">
              <a:solidFill>
                <a:srgbClr val="898989"/>
              </a:solidFill>
            </a:endParaRPr>
          </a:p>
        </p:txBody>
      </p:sp>
    </p:spTree>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818" name="Header Placeholder 1049817"/>
          <p:cNvSpPr>
            <a:spLocks noGrp="1"/>
          </p:cNvSpPr>
          <p:nvPr>
            <p:ph type="hdr" sz="quarter" idx="4294967295"/>
          </p:nvPr>
        </p:nvSpPr>
        <p:spPr>
          <a:xfrm>
            <a:off x="0" y="0"/>
            <a:ext cx="2971800" cy="458787"/>
          </a:xfrm>
          <a:prstGeom prst="rect">
            <a:avLst/>
          </a:prstGeom>
          <a:noFill/>
          <a:ln>
            <a:noFill/>
          </a:ln>
        </p:spPr>
        <p:txBody>
          <a:bodyPr vert="horz" lIns="91440" tIns="45720" rIns="91440" bIns="45720" anchor="t"/>
          <a:lstStyle/>
          <a:p>
            <a:pPr lvl="0" fontAlgn="base">
              <a:spcBef>
                <a:spcPct val="0"/>
              </a:spcBef>
              <a:spcAft>
                <a:spcPct val="0"/>
              </a:spcAft>
              <a:buFontTx/>
              <a:buNone/>
            </a:pPr>
            <a:endParaRPr lang="zh-CN" altLang="en-US" sz="1200">
              <a:latin typeface="Arial" pitchFamily="34" charset="0"/>
              <a:ea typeface="Arial" pitchFamily="34" charset="0"/>
              <a:sym typeface="Arial" pitchFamily="34" charset="0"/>
            </a:endParaRPr>
          </a:p>
        </p:txBody>
      </p:sp>
      <p:sp>
        <p:nvSpPr>
          <p:cNvPr id="1049819" name="Date Placeholder 1049818"/>
          <p:cNvSpPr>
            <a:spLocks noGrp="1"/>
          </p:cNvSpPr>
          <p:nvPr>
            <p:ph type="dt" idx="4294967295"/>
          </p:nvPr>
        </p:nvSpPr>
        <p:spPr>
          <a:xfrm>
            <a:off x="3884612" y="0"/>
            <a:ext cx="2971800" cy="458787"/>
          </a:xfrm>
          <a:prstGeom prst="rect">
            <a:avLst/>
          </a:prstGeom>
          <a:noFill/>
          <a:ln>
            <a:noFill/>
          </a:ln>
        </p:spPr>
        <p:txBody>
          <a:bodyPr vert="horz" lIns="91440" tIns="45720" rIns="91440" bIns="45720" anchor="t"/>
          <a:lstStyle/>
          <a:p>
            <a:pPr lvl="0" algn="r" fontAlgn="base">
              <a:spcBef>
                <a:spcPct val="0"/>
              </a:spcBef>
              <a:spcAft>
                <a:spcPct val="0"/>
              </a:spcAft>
              <a:buFontTx/>
              <a:buNone/>
            </a:pPr>
            <a:endParaRPr lang="zh-CN" altLang="en-US" sz="1200">
              <a:latin typeface="Arial" pitchFamily="34" charset="0"/>
              <a:ea typeface="Arial" pitchFamily="34" charset="0"/>
              <a:sym typeface="Arial" pitchFamily="34" charset="0"/>
            </a:endParaRPr>
          </a:p>
        </p:txBody>
      </p:sp>
      <p:sp>
        <p:nvSpPr>
          <p:cNvPr id="1049820" name="Slide Image Placeholder 1049819"/>
          <p:cNvSpPr>
            <a:spLocks noGrp="1" noRot="1" noChangeAspect="1"/>
          </p:cNvSpPr>
          <p:nvPr>
            <p:ph type="sldImg" idx="4294967295"/>
          </p:nvPr>
        </p:nvSpPr>
        <p:spPr>
          <a:xfrm>
            <a:off x="685800" y="1143000"/>
            <a:ext cx="5486400" cy="30861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821" name="Notes Placeholder 1049820"/>
          <p:cNvSpPr>
            <a:spLocks noGrp="1"/>
          </p:cNvSpPr>
          <p:nvPr>
            <p:ph type="body" sz="quarter" idx="4294967295"/>
          </p:nvPr>
        </p:nvSpPr>
        <p:spPr>
          <a:xfrm>
            <a:off x="685800" y="4400550"/>
            <a:ext cx="5486400" cy="3600450"/>
          </a:xfrm>
          <a:prstGeom prst="rect">
            <a:avLst/>
          </a:prstGeom>
          <a:noFill/>
          <a:ln>
            <a:noFill/>
          </a:ln>
        </p:spPr>
        <p:txBody>
          <a:bodyPr vert="horz" lIns="91440" tIns="45720" rIns="91440" bIns="45720" anchor="t"/>
          <a:lstStyle/>
          <a:p>
            <a:pPr lvl="0" indent="-342900"/>
            <a:r>
              <a:rPr lang="zh-CN" altLang="en-US"/>
              <a:t>单击此处编辑母版文本样式</a:t>
            </a:r>
          </a:p>
          <a:p>
            <a:pPr lvl="1" indent="114300"/>
            <a:r>
              <a:rPr lang="zh-CN" altLang="en-US"/>
              <a:t>第二级</a:t>
            </a:r>
          </a:p>
          <a:p>
            <a:pPr lvl="2" indent="571500"/>
            <a:r>
              <a:rPr lang="zh-CN" altLang="en-US"/>
              <a:t>第三级</a:t>
            </a:r>
          </a:p>
          <a:p>
            <a:pPr lvl="3" indent="1028700"/>
            <a:r>
              <a:rPr lang="zh-CN" altLang="en-US"/>
              <a:t>第四级</a:t>
            </a:r>
          </a:p>
          <a:p>
            <a:pPr lvl="4" indent="1485900"/>
            <a:r>
              <a:rPr lang="zh-CN" altLang="en-US"/>
              <a:t>第五级</a:t>
            </a:r>
          </a:p>
        </p:txBody>
      </p:sp>
      <p:sp>
        <p:nvSpPr>
          <p:cNvPr id="1049822" name="Footer Placeholder 1049821"/>
          <p:cNvSpPr>
            <a:spLocks noGrp="1"/>
          </p:cNvSpPr>
          <p:nvPr>
            <p:ph type="ftr" sz="quarter" idx="4294967295"/>
          </p:nvPr>
        </p:nvSpPr>
        <p:spPr>
          <a:xfrm>
            <a:off x="0" y="8685212"/>
            <a:ext cx="2971800" cy="458787"/>
          </a:xfrm>
          <a:prstGeom prst="rect">
            <a:avLst/>
          </a:prstGeom>
          <a:noFill/>
          <a:ln>
            <a:noFill/>
          </a:ln>
        </p:spPr>
        <p:txBody>
          <a:bodyPr vert="horz" lIns="91440" tIns="45720" rIns="91440" bIns="45720" anchor="b"/>
          <a:lstStyle/>
          <a:p>
            <a:pPr lvl="0" fontAlgn="base">
              <a:spcBef>
                <a:spcPct val="0"/>
              </a:spcBef>
              <a:spcAft>
                <a:spcPct val="0"/>
              </a:spcAft>
              <a:buFontTx/>
              <a:buNone/>
            </a:pPr>
            <a:endParaRPr lang="zh-CN" altLang="en-US" sz="1200">
              <a:latin typeface="Arial" pitchFamily="34" charset="0"/>
              <a:ea typeface="Arial" pitchFamily="34" charset="0"/>
              <a:sym typeface="Arial" pitchFamily="34" charset="0"/>
            </a:endParaRPr>
          </a:p>
        </p:txBody>
      </p:sp>
      <p:sp>
        <p:nvSpPr>
          <p:cNvPr id="1049823" name="Slide Number Placeholder 1049822"/>
          <p:cNvSpPr>
            <a:spLocks noGrp="1"/>
          </p:cNvSpPr>
          <p:nvPr>
            <p:ph type="sldNum" sz="quarter" idx="4294967295"/>
          </p:nvPr>
        </p:nvSpPr>
        <p:spPr>
          <a:xfrm>
            <a:off x="3884612" y="8685212"/>
            <a:ext cx="2971800" cy="458787"/>
          </a:xfrm>
          <a:prstGeom prst="rect">
            <a:avLst/>
          </a:prstGeom>
          <a:noFill/>
          <a:ln>
            <a:noFill/>
          </a:ln>
        </p:spPr>
        <p:txBody>
          <a:bodyPr vert="horz" lIns="91440" tIns="45720" rIns="91440" bIns="45720" anchor="b"/>
          <a:lstStyle/>
          <a:p>
            <a:pPr lvl="0" algn="r" fontAlgn="base">
              <a:spcBef>
                <a:spcPct val="0"/>
              </a:spcBef>
              <a:spcAft>
                <a:spcPct val="0"/>
              </a:spcAft>
              <a:buFontTx/>
              <a:buNone/>
            </a:pPr>
            <a:fld id="{566ABCEB-ACFC-4714-9973-3DA970169C29}" type="slidenum">
              <a:rPr lang="zh-CN" altLang="en-US" sz="1200">
                <a:latin typeface="Arial" pitchFamily="34" charset="0"/>
                <a:ea typeface="Arial" pitchFamily="34" charset="0"/>
              </a:rPr>
              <a:pPr lvl="0" algn="r" fontAlgn="base">
                <a:spcBef>
                  <a:spcPct val="0"/>
                </a:spcBef>
                <a:spcAft>
                  <a:spcPct val="0"/>
                </a:spcAft>
                <a:buFontTx/>
                <a:buNone/>
              </a:pPr>
              <a:t>‹#›</a:t>
            </a:fld>
            <a:endParaRPr lang="zh-CN" altLang="en-US" sz="1200">
              <a:latin typeface="Arial" pitchFamily="34" charset="0"/>
              <a:ea typeface="Arial" pitchFamily="34" charset="0"/>
            </a:endParaRPr>
          </a:p>
        </p:txBody>
      </p:sp>
    </p:spTree>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Arial" pitchFamily="34" charset="0"/>
        <a:ea typeface="Arial" pitchFamily="34" charset="0"/>
        <a:sym typeface="Arial" pitchFamily="34" charset="0"/>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Arial" pitchFamily="34" charset="0"/>
        <a:ea typeface="Arial" pitchFamily="34" charset="0"/>
        <a:sym typeface="Arial" pitchFamily="34" charset="0"/>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Arial" pitchFamily="34" charset="0"/>
        <a:ea typeface="Arial" pitchFamily="34" charset="0"/>
        <a:sym typeface="Arial" pitchFamily="34" charset="0"/>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Arial" pitchFamily="34" charset="0"/>
        <a:ea typeface="Arial" pitchFamily="34" charset="0"/>
        <a:sym typeface="Arial" pitchFamily="34" charset="0"/>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Arial" pitchFamily="34" charset="0"/>
        <a:ea typeface="Arial" pitchFamily="34" charset="0"/>
        <a:sym typeface="Arial" pitchFamily="34" charset="0"/>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Slide Image Placeholder 1048586"/>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588" name="Notes Placeholder 1048587"/>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r>
              <a:rPr lang="en-US" altLang="zh-CN"/>
              <a:t>Algerian</a:t>
            </a:r>
          </a:p>
        </p:txBody>
      </p:sp>
      <p:sp>
        <p:nvSpPr>
          <p:cNvPr id="1048589" name="TextBox 1048588"/>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pPr lvl="0" algn="r"/>
              <a:t>1</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6" name="Slide Image Placeholder 1048805"/>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807" name="Notes Placeholder 1048806"/>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808" name="TextBox 1048807"/>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15</a:t>
            </a:fld>
            <a:endParaRPr lang="zh-CN" altLang="en-US" sz="1200">
              <a:latin typeface="Calibri" pitchFamily="3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5" name="Slide Image Placeholder 1048834"/>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836" name="Notes Placeholder 1048835"/>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837" name="TextBox 1048836"/>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16</a:t>
            </a:fld>
            <a:endParaRPr lang="zh-CN" altLang="en-US" sz="1200">
              <a:latin typeface="Calibri" pitchFamily="34"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63" name="Slide Image Placeholder 1048862"/>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864" name="Notes Placeholder 1048863"/>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865" name="TextBox 1048864"/>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18</a:t>
            </a:fld>
            <a:endParaRPr lang="zh-CN" altLang="en-US" sz="1200">
              <a:latin typeface="Calibri" pitchFamily="34"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5" name="Slide Image Placeholder 1048874"/>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876" name="Notes Placeholder 1048875"/>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877" name="TextBox 1048876"/>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19</a:t>
            </a:fld>
            <a:endParaRPr lang="zh-CN" altLang="en-US" sz="1200">
              <a:latin typeface="Calibri" pitchFamily="34"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92" name="Slide Image Placeholder 1048891"/>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893" name="Notes Placeholder 1048892"/>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894" name="TextBox 1048893"/>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20</a:t>
            </a:fld>
            <a:endParaRPr lang="zh-CN" altLang="en-US" sz="1200">
              <a:latin typeface="Calibri" pitchFamily="34"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4294967295"/>
          </p:nvPr>
        </p:nvSpPr>
        <p:spPr/>
        <p:txBody>
          <a:bodyPr/>
          <a:lstStyle/>
          <a:p>
            <a:pPr lvl="0" algn="r" fontAlgn="base">
              <a:spcBef>
                <a:spcPct val="0"/>
              </a:spcBef>
              <a:spcAft>
                <a:spcPct val="0"/>
              </a:spcAft>
              <a:buFontTx/>
              <a:buNone/>
            </a:pPr>
            <a:fld id="{566ABCEB-ACFC-4714-9973-3DA970169C29}" type="slidenum">
              <a:rPr lang="zh-CN" altLang="en-US" sz="1200" smtClean="0">
                <a:latin typeface="Arial" pitchFamily="34" charset="0"/>
                <a:ea typeface="Arial" pitchFamily="34" charset="0"/>
              </a:rPr>
              <a:pPr lvl="0" algn="r" fontAlgn="base">
                <a:spcBef>
                  <a:spcPct val="0"/>
                </a:spcBef>
                <a:spcAft>
                  <a:spcPct val="0"/>
                </a:spcAft>
                <a:buFontTx/>
                <a:buNone/>
              </a:pPr>
              <a:t>27</a:t>
            </a:fld>
            <a:endParaRPr lang="zh-CN" altLang="en-US" sz="1200">
              <a:latin typeface="Arial" pitchFamily="34" charset="0"/>
              <a:ea typeface="Arial" pitchFamily="34" charset="0"/>
            </a:endParaRPr>
          </a:p>
        </p:txBody>
      </p:sp>
    </p:spTree>
    <p:extLst>
      <p:ext uri="{BB962C8B-B14F-4D97-AF65-F5344CB8AC3E}">
        <p14:creationId xmlns:p14="http://schemas.microsoft.com/office/powerpoint/2010/main" val="2926398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1" name="Slide Image Placeholder 1048920"/>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922" name="Notes Placeholder 1048921"/>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923" name="TextBox 1048922"/>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29</a:t>
            </a:fld>
            <a:endParaRPr lang="zh-CN" altLang="en-US" sz="1200">
              <a:latin typeface="Calibri"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Slide Image Placeholder 1048622"/>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624" name="Notes Placeholder 1048623"/>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625" name="TextBox 1048624"/>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4</a:t>
            </a:fld>
            <a:endParaRPr lang="zh-CN" altLang="en-US" sz="1200">
              <a:latin typeface="Calibri"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Slide Image Placeholder 1048642"/>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644" name="Notes Placeholder 1048643"/>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645" name="TextBox 1048644"/>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5</a:t>
            </a:fld>
            <a:endParaRPr lang="zh-CN" altLang="en-US" sz="1200">
              <a:latin typeface="Calibri"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Slide Image Placeholder 1048666"/>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668" name="Notes Placeholder 1048667"/>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669" name="TextBox 1048668"/>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6</a:t>
            </a:fld>
            <a:endParaRPr lang="zh-CN" altLang="en-US" sz="1200">
              <a:latin typeface="Calibri" pitchFamily="3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Slide Image Placeholder 1048692"/>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694" name="Notes Placeholder 1048693"/>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695" name="TextBox 1048694"/>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7</a:t>
            </a:fld>
            <a:endParaRPr lang="zh-CN" altLang="en-US" sz="1200">
              <a:latin typeface="Calibri" pitchFamily="3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6" name="Slide Image Placeholder 1048725"/>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727" name="Notes Placeholder 1048726"/>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728" name="TextBox 1048727"/>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8</a:t>
            </a:fld>
            <a:endParaRPr lang="zh-CN" altLang="en-US" sz="1200">
              <a:latin typeface="Calibri" pitchFamily="3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5" name="Slide Image Placeholder 1048744"/>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746" name="Notes Placeholder 1048745"/>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747" name="TextBox 1048746"/>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11</a:t>
            </a:fld>
            <a:endParaRPr lang="zh-CN" altLang="en-US" sz="1200">
              <a:latin typeface="Calibri" pitchFamily="34"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8" name="Slide Image Placeholder 1048757"/>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759" name="Notes Placeholder 1048758"/>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760" name="TextBox 1048759"/>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13</a:t>
            </a:fld>
            <a:endParaRPr lang="zh-CN" altLang="en-US" sz="1200">
              <a:latin typeface="Calibri" pitchFamily="34" charset="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Slide Image Placeholder 1048779"/>
          <p:cNvSpPr>
            <a:spLocks noGrp="1" noRot="1" noChangeAspect="1"/>
          </p:cNvSpPr>
          <p:nvPr>
            <p:ph type="sldImg" idx="2"/>
          </p:nvPr>
        </p:nvSpPr>
        <p:spPr>
          <a:xfrm>
            <a:off x="685800" y="1143000"/>
            <a:ext cx="5486400" cy="3086100"/>
          </a:xfrm>
          <a:prstGeom prst="rect">
            <a:avLst/>
          </a:prstGeom>
          <a:ln w="9525" cap="flat" cmpd="sng">
            <a:solidFill>
              <a:srgbClr val="000000">
                <a:alpha val="100000"/>
              </a:srgbClr>
            </a:solidFill>
            <a:prstDash val="solid"/>
            <a:miter/>
          </a:ln>
        </p:spPr>
        <p:txBody>
          <a:bodyPr vert="horz" lIns="91440" tIns="45720" rIns="91440" bIns="45720" anchor="ctr"/>
          <a:lstStyle/>
          <a:p>
            <a:endParaRPr/>
          </a:p>
        </p:txBody>
      </p:sp>
      <p:sp>
        <p:nvSpPr>
          <p:cNvPr id="1048781" name="Notes Placeholder 1048780"/>
          <p:cNvSpPr>
            <a:spLocks noGrp="1"/>
          </p:cNvSpPr>
          <p:nvPr>
            <p:ph type="body" idx="3"/>
          </p:nvPr>
        </p:nvSpPr>
        <p:spPr>
          <a:xfrm>
            <a:off x="685800" y="4400550"/>
            <a:ext cx="5486400" cy="3600450"/>
          </a:xfrm>
          <a:prstGeom prst="rect">
            <a:avLst/>
          </a:prstGeom>
          <a:noFill/>
          <a:ln>
            <a:noFill/>
          </a:ln>
        </p:spPr>
        <p:txBody>
          <a:bodyPr vert="horz" lIns="91440" tIns="45720" rIns="91440" bIns="45720" anchor="t"/>
          <a:lstStyle/>
          <a:p>
            <a:pPr lvl="0">
              <a:spcBef>
                <a:spcPct val="0"/>
              </a:spcBef>
            </a:pPr>
            <a:endParaRPr lang="zh-CN" altLang="en-US"/>
          </a:p>
        </p:txBody>
      </p:sp>
      <p:sp>
        <p:nvSpPr>
          <p:cNvPr id="1048782" name="TextBox 1048781"/>
          <p:cNvSpPr txBox="1"/>
          <p:nvPr/>
        </p:nvSpPr>
        <p:spPr>
          <a:xfrm>
            <a:off x="3884612" y="8685212"/>
            <a:ext cx="2971800" cy="458787"/>
          </a:xfrm>
          <a:prstGeom prst="rect">
            <a:avLst/>
          </a:prstGeom>
          <a:noFill/>
          <a:ln>
            <a:noFill/>
          </a:ln>
        </p:spPr>
        <p:txBody>
          <a:bodyPr vert="horz" lIns="91440" tIns="45720" rIns="91440" bIns="45720" anchor="b"/>
          <a:lstStyle/>
          <a:p>
            <a:pPr lvl="0" algn="r"/>
            <a:fld id="{566ABCEB-ACFC-4714-9973-3DA970169C29}" type="slidenum">
              <a:rPr lang="zh-CN" altLang="en-US" sz="1200">
                <a:latin typeface="Calibri" pitchFamily="34" charset="0"/>
                <a:ea typeface="宋体" pitchFamily="2" charset="-122"/>
              </a:rPr>
              <a:pPr lvl="0" algn="r"/>
              <a:t>14</a:t>
            </a:fld>
            <a:endParaRPr lang="zh-CN" altLang="en-US" sz="1200">
              <a:latin typeface="Calibri" pitchFamily="34" charset="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293"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29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14" name="Title 1"/>
          <p:cNvSpPr>
            <a:spLocks noGrp="1"/>
          </p:cNvSpPr>
          <p:nvPr>
            <p:ph type="title"/>
          </p:nvPr>
        </p:nvSpPr>
        <p:spPr/>
        <p:txBody>
          <a:bodyPr/>
          <a:lstStyle/>
          <a:p>
            <a:r>
              <a:rPr lang="en-US" altLang="zh-CN"/>
              <a:t>Click to edit Master title style</a:t>
            </a:r>
            <a:endParaRPr lang="zh-CN" altLang="en-US"/>
          </a:p>
        </p:txBody>
      </p:sp>
      <p:sp>
        <p:nvSpPr>
          <p:cNvPr id="104931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543"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54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545" name="Title 1"/>
          <p:cNvSpPr>
            <a:spLocks noGrp="1"/>
          </p:cNvSpPr>
          <p:nvPr>
            <p:ph type="title"/>
          </p:nvPr>
        </p:nvSpPr>
        <p:spPr/>
        <p:txBody>
          <a:bodyPr/>
          <a:lstStyle/>
          <a:p>
            <a:r>
              <a:rPr lang="en-US" altLang="zh-CN"/>
              <a:t>Click to edit Master title style</a:t>
            </a:r>
            <a:endParaRPr lang="zh-CN" altLang="en-US"/>
          </a:p>
        </p:txBody>
      </p:sp>
      <p:sp>
        <p:nvSpPr>
          <p:cNvPr id="104954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547"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548"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549" name="Title 1"/>
          <p:cNvSpPr>
            <a:spLocks noGrp="1"/>
          </p:cNvSpPr>
          <p:nvPr>
            <p:ph type="title"/>
          </p:nvPr>
        </p:nvSpPr>
        <p:spPr/>
        <p:txBody>
          <a:bodyPr/>
          <a:lstStyle/>
          <a:p>
            <a:r>
              <a:rPr lang="en-US" altLang="zh-CN"/>
              <a:t>Click to edit Master title style</a:t>
            </a:r>
            <a:endParaRPr lang="zh-CN" altLang="en-US"/>
          </a:p>
        </p:txBody>
      </p:sp>
      <p:sp>
        <p:nvSpPr>
          <p:cNvPr id="1049550"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51"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55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55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5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55"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56"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557" name="Title 1"/>
          <p:cNvSpPr>
            <a:spLocks noGrp="1"/>
          </p:cNvSpPr>
          <p:nvPr>
            <p:ph type="title"/>
          </p:nvPr>
        </p:nvSpPr>
        <p:spPr/>
        <p:txBody>
          <a:bodyPr/>
          <a:lstStyle/>
          <a:p>
            <a:r>
              <a:rPr lang="en-US" altLang="zh-CN"/>
              <a:t>Click to edit Master title style</a:t>
            </a:r>
            <a:endParaRPr lang="zh-CN" altLang="en-US"/>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55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5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60"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56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6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63"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564" name="Title 1"/>
          <p:cNvSpPr>
            <a:spLocks noGrp="1"/>
          </p:cNvSpPr>
          <p:nvPr>
            <p:ph type="title"/>
          </p:nvPr>
        </p:nvSpPr>
        <p:spPr/>
        <p:txBody>
          <a:bodyPr/>
          <a:lstStyle/>
          <a:p>
            <a:r>
              <a:rPr lang="en-US" altLang="zh-CN"/>
              <a:t>Click to edit Master title style</a:t>
            </a:r>
            <a:endParaRPr lang="zh-CN" altLang="en-US"/>
          </a:p>
        </p:txBody>
      </p:sp>
      <p:sp>
        <p:nvSpPr>
          <p:cNvPr id="104956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16"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317"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566"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567"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56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56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570" name="Title 1"/>
          <p:cNvSpPr>
            <a:spLocks noGrp="1"/>
          </p:cNvSpPr>
          <p:nvPr>
            <p:ph type="title"/>
          </p:nvPr>
        </p:nvSpPr>
        <p:spPr/>
        <p:txBody>
          <a:bodyPr/>
          <a:lstStyle/>
          <a:p>
            <a:r>
              <a:rPr lang="en-US" altLang="zh-CN"/>
              <a:t>Click to edit Master title style</a:t>
            </a:r>
            <a:endParaRPr lang="zh-CN" altLang="en-US"/>
          </a:p>
        </p:txBody>
      </p:sp>
      <p:sp>
        <p:nvSpPr>
          <p:cNvPr id="104957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57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57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574" name="Title 1"/>
          <p:cNvSpPr>
            <a:spLocks noGrp="1"/>
          </p:cNvSpPr>
          <p:nvPr>
            <p:ph type="title"/>
          </p:nvPr>
        </p:nvSpPr>
        <p:spPr/>
        <p:txBody>
          <a:bodyPr/>
          <a:lstStyle/>
          <a:p>
            <a:r>
              <a:rPr lang="en-US" altLang="zh-CN"/>
              <a:t>Click to edit Master title style</a:t>
            </a:r>
            <a:endParaRPr lang="zh-CN" altLang="en-US"/>
          </a:p>
        </p:txBody>
      </p:sp>
      <p:sp>
        <p:nvSpPr>
          <p:cNvPr id="104957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7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57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57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7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8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8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582" name="Title 1"/>
          <p:cNvSpPr>
            <a:spLocks noGrp="1"/>
          </p:cNvSpPr>
          <p:nvPr>
            <p:ph type="title"/>
          </p:nvPr>
        </p:nvSpPr>
        <p:spPr/>
        <p:txBody>
          <a:bodyPr/>
          <a:lstStyle/>
          <a:p>
            <a:r>
              <a:rPr lang="en-US" altLang="zh-CN"/>
              <a:t>Click to edit Master title style</a:t>
            </a:r>
            <a:endParaRPr lang="zh-CN" altLang="en-US"/>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58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8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8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58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8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8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43"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34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589" name="Title 1"/>
          <p:cNvSpPr>
            <a:spLocks noGrp="1"/>
          </p:cNvSpPr>
          <p:nvPr>
            <p:ph type="title"/>
          </p:nvPr>
        </p:nvSpPr>
        <p:spPr/>
        <p:txBody>
          <a:bodyPr/>
          <a:lstStyle/>
          <a:p>
            <a:r>
              <a:rPr lang="en-US" altLang="zh-CN"/>
              <a:t>Click to edit Master title style</a:t>
            </a:r>
            <a:endParaRPr lang="zh-CN" altLang="en-US"/>
          </a:p>
        </p:txBody>
      </p:sp>
      <p:sp>
        <p:nvSpPr>
          <p:cNvPr id="104959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59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59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593"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59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595" name="Title 1"/>
          <p:cNvSpPr>
            <a:spLocks noGrp="1"/>
          </p:cNvSpPr>
          <p:nvPr>
            <p:ph type="title"/>
          </p:nvPr>
        </p:nvSpPr>
        <p:spPr/>
        <p:txBody>
          <a:bodyPr/>
          <a:lstStyle/>
          <a:p>
            <a:r>
              <a:rPr lang="en-US" altLang="zh-CN"/>
              <a:t>Click to edit Master title style</a:t>
            </a:r>
            <a:endParaRPr lang="zh-CN" altLang="en-US"/>
          </a:p>
        </p:txBody>
      </p:sp>
      <p:sp>
        <p:nvSpPr>
          <p:cNvPr id="104959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597"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598"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599" name="Title 1"/>
          <p:cNvSpPr>
            <a:spLocks noGrp="1"/>
          </p:cNvSpPr>
          <p:nvPr>
            <p:ph type="title"/>
          </p:nvPr>
        </p:nvSpPr>
        <p:spPr/>
        <p:txBody>
          <a:bodyPr/>
          <a:lstStyle/>
          <a:p>
            <a:r>
              <a:rPr lang="en-US" altLang="zh-CN"/>
              <a:t>Click to edit Master title style</a:t>
            </a:r>
            <a:endParaRPr lang="zh-CN" altLang="en-US"/>
          </a:p>
        </p:txBody>
      </p:sp>
      <p:sp>
        <p:nvSpPr>
          <p:cNvPr id="1049600"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601"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60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60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60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605"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606"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607" name="Title 1"/>
          <p:cNvSpPr>
            <a:spLocks noGrp="1"/>
          </p:cNvSpPr>
          <p:nvPr>
            <p:ph type="title"/>
          </p:nvPr>
        </p:nvSpPr>
        <p:spPr/>
        <p:txBody>
          <a:bodyPr/>
          <a:lstStyle/>
          <a:p>
            <a:r>
              <a:rPr lang="en-US" altLang="zh-CN"/>
              <a:t>Click to edit Master title style</a:t>
            </a:r>
            <a:endParaRPr lang="zh-CN" altLang="en-US"/>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60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60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610"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45" name="Title 1"/>
          <p:cNvSpPr>
            <a:spLocks noGrp="1"/>
          </p:cNvSpPr>
          <p:nvPr>
            <p:ph type="title"/>
          </p:nvPr>
        </p:nvSpPr>
        <p:spPr/>
        <p:txBody>
          <a:bodyPr/>
          <a:lstStyle/>
          <a:p>
            <a:r>
              <a:rPr lang="en-US" altLang="zh-CN"/>
              <a:t>Click to edit Master title style</a:t>
            </a:r>
            <a:endParaRPr lang="zh-CN" altLang="en-US"/>
          </a:p>
        </p:txBody>
      </p:sp>
      <p:sp>
        <p:nvSpPr>
          <p:cNvPr id="104934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61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61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613"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614" name="Title 1"/>
          <p:cNvSpPr>
            <a:spLocks noGrp="1"/>
          </p:cNvSpPr>
          <p:nvPr>
            <p:ph type="title"/>
          </p:nvPr>
        </p:nvSpPr>
        <p:spPr/>
        <p:txBody>
          <a:bodyPr/>
          <a:lstStyle/>
          <a:p>
            <a:r>
              <a:rPr lang="en-US" altLang="zh-CN"/>
              <a:t>Click to edit Master title style</a:t>
            </a:r>
            <a:endParaRPr lang="zh-CN" altLang="en-US"/>
          </a:p>
        </p:txBody>
      </p:sp>
      <p:sp>
        <p:nvSpPr>
          <p:cNvPr id="104961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616"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617"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61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61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620" name="Title 1"/>
          <p:cNvSpPr>
            <a:spLocks noGrp="1"/>
          </p:cNvSpPr>
          <p:nvPr>
            <p:ph type="title"/>
          </p:nvPr>
        </p:nvSpPr>
        <p:spPr/>
        <p:txBody>
          <a:bodyPr/>
          <a:lstStyle/>
          <a:p>
            <a:r>
              <a:rPr lang="en-US" altLang="zh-CN"/>
              <a:t>Click to edit Master title style</a:t>
            </a:r>
            <a:endParaRPr lang="zh-CN" altLang="en-US"/>
          </a:p>
        </p:txBody>
      </p:sp>
      <p:sp>
        <p:nvSpPr>
          <p:cNvPr id="104962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62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62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624" name="Title 1"/>
          <p:cNvSpPr>
            <a:spLocks noGrp="1"/>
          </p:cNvSpPr>
          <p:nvPr>
            <p:ph type="title"/>
          </p:nvPr>
        </p:nvSpPr>
        <p:spPr/>
        <p:txBody>
          <a:bodyPr/>
          <a:lstStyle/>
          <a:p>
            <a:r>
              <a:rPr lang="en-US" altLang="zh-CN"/>
              <a:t>Click to edit Master title style</a:t>
            </a:r>
            <a:endParaRPr lang="zh-CN" altLang="en-US"/>
          </a:p>
        </p:txBody>
      </p:sp>
      <p:sp>
        <p:nvSpPr>
          <p:cNvPr id="104962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62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62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62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62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63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63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632" name="Title 1"/>
          <p:cNvSpPr>
            <a:spLocks noGrp="1"/>
          </p:cNvSpPr>
          <p:nvPr>
            <p:ph type="title"/>
          </p:nvPr>
        </p:nvSpPr>
        <p:spPr/>
        <p:txBody>
          <a:bodyPr/>
          <a:lstStyle/>
          <a:p>
            <a:r>
              <a:rPr lang="en-US" altLang="zh-CN"/>
              <a:t>Click to edit Master title style</a:t>
            </a:r>
            <a:endParaRPr lang="zh-CN" altLang="en-US"/>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47"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348"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63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63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63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63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63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63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639" name="Title 1"/>
          <p:cNvSpPr>
            <a:spLocks noGrp="1"/>
          </p:cNvSpPr>
          <p:nvPr>
            <p:ph type="title"/>
          </p:nvPr>
        </p:nvSpPr>
        <p:spPr/>
        <p:txBody>
          <a:bodyPr/>
          <a:lstStyle/>
          <a:p>
            <a:r>
              <a:rPr lang="en-US" altLang="zh-CN"/>
              <a:t>Click to edit Master title style</a:t>
            </a:r>
            <a:endParaRPr lang="zh-CN" altLang="en-US"/>
          </a:p>
        </p:txBody>
      </p:sp>
      <p:sp>
        <p:nvSpPr>
          <p:cNvPr id="104964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64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64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643"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64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645" name="Title 1"/>
          <p:cNvSpPr>
            <a:spLocks noGrp="1"/>
          </p:cNvSpPr>
          <p:nvPr>
            <p:ph type="title"/>
          </p:nvPr>
        </p:nvSpPr>
        <p:spPr/>
        <p:txBody>
          <a:bodyPr/>
          <a:lstStyle/>
          <a:p>
            <a:r>
              <a:rPr lang="en-US" altLang="zh-CN"/>
              <a:t>Click to edit Master title style</a:t>
            </a:r>
            <a:endParaRPr lang="zh-CN" altLang="en-US"/>
          </a:p>
        </p:txBody>
      </p:sp>
      <p:sp>
        <p:nvSpPr>
          <p:cNvPr id="104964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647"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648"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649" name="Title 1"/>
          <p:cNvSpPr>
            <a:spLocks noGrp="1"/>
          </p:cNvSpPr>
          <p:nvPr>
            <p:ph type="title"/>
          </p:nvPr>
        </p:nvSpPr>
        <p:spPr/>
        <p:txBody>
          <a:bodyPr/>
          <a:lstStyle/>
          <a:p>
            <a:r>
              <a:rPr lang="en-US" altLang="zh-CN"/>
              <a:t>Click to edit Master title style</a:t>
            </a:r>
            <a:endParaRPr lang="zh-CN" altLang="en-US"/>
          </a:p>
        </p:txBody>
      </p:sp>
      <p:sp>
        <p:nvSpPr>
          <p:cNvPr id="1049650"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651"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65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65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65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655"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656"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657" name="Title 1"/>
          <p:cNvSpPr>
            <a:spLocks noGrp="1"/>
          </p:cNvSpPr>
          <p:nvPr>
            <p:ph type="title"/>
          </p:nvPr>
        </p:nvSpPr>
        <p:spPr/>
        <p:txBody>
          <a:bodyPr/>
          <a:lstStyle/>
          <a:p>
            <a:r>
              <a:rPr lang="en-US" altLang="zh-CN"/>
              <a:t>Click to edit Master title style</a:t>
            </a:r>
            <a:endParaRPr lang="zh-CN" altLang="en-US"/>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49" name="Title 1"/>
          <p:cNvSpPr>
            <a:spLocks noGrp="1"/>
          </p:cNvSpPr>
          <p:nvPr>
            <p:ph type="title"/>
          </p:nvPr>
        </p:nvSpPr>
        <p:spPr/>
        <p:txBody>
          <a:bodyPr/>
          <a:lstStyle/>
          <a:p>
            <a:r>
              <a:rPr lang="en-US" altLang="zh-CN"/>
              <a:t>Click to edit Master title style</a:t>
            </a:r>
            <a:endParaRPr lang="zh-CN" altLang="en-US"/>
          </a:p>
        </p:txBody>
      </p:sp>
      <p:sp>
        <p:nvSpPr>
          <p:cNvPr id="1049350"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51"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65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65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660"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66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66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663"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664" name="Title 1"/>
          <p:cNvSpPr>
            <a:spLocks noGrp="1"/>
          </p:cNvSpPr>
          <p:nvPr>
            <p:ph type="title"/>
          </p:nvPr>
        </p:nvSpPr>
        <p:spPr/>
        <p:txBody>
          <a:bodyPr/>
          <a:lstStyle/>
          <a:p>
            <a:r>
              <a:rPr lang="en-US" altLang="zh-CN"/>
              <a:t>Click to edit Master title style</a:t>
            </a:r>
            <a:endParaRPr lang="zh-CN" altLang="en-US"/>
          </a:p>
        </p:txBody>
      </p:sp>
      <p:sp>
        <p:nvSpPr>
          <p:cNvPr id="104966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666"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667"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66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66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670" name="Title 1"/>
          <p:cNvSpPr>
            <a:spLocks noGrp="1"/>
          </p:cNvSpPr>
          <p:nvPr>
            <p:ph type="title"/>
          </p:nvPr>
        </p:nvSpPr>
        <p:spPr/>
        <p:txBody>
          <a:bodyPr/>
          <a:lstStyle/>
          <a:p>
            <a:r>
              <a:rPr lang="en-US" altLang="zh-CN"/>
              <a:t>Click to edit Master title style</a:t>
            </a:r>
            <a:endParaRPr lang="zh-CN" altLang="en-US"/>
          </a:p>
        </p:txBody>
      </p:sp>
      <p:sp>
        <p:nvSpPr>
          <p:cNvPr id="104967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67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67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674" name="Title 1"/>
          <p:cNvSpPr>
            <a:spLocks noGrp="1"/>
          </p:cNvSpPr>
          <p:nvPr>
            <p:ph type="title"/>
          </p:nvPr>
        </p:nvSpPr>
        <p:spPr/>
        <p:txBody>
          <a:bodyPr/>
          <a:lstStyle/>
          <a:p>
            <a:r>
              <a:rPr lang="en-US" altLang="zh-CN"/>
              <a:t>Click to edit Master title style</a:t>
            </a:r>
            <a:endParaRPr lang="zh-CN" altLang="en-US"/>
          </a:p>
        </p:txBody>
      </p:sp>
      <p:sp>
        <p:nvSpPr>
          <p:cNvPr id="104967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67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67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67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67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68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68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5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35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5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55"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56"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682" name="Title 1"/>
          <p:cNvSpPr>
            <a:spLocks noGrp="1"/>
          </p:cNvSpPr>
          <p:nvPr>
            <p:ph type="title"/>
          </p:nvPr>
        </p:nvSpPr>
        <p:spPr/>
        <p:txBody>
          <a:bodyPr/>
          <a:lstStyle/>
          <a:p>
            <a:r>
              <a:rPr lang="en-US" altLang="zh-CN"/>
              <a:t>Click to edit Master title style</a:t>
            </a:r>
            <a:endParaRPr lang="zh-CN" altLang="en-US"/>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68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68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68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68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68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68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689" name="Title 1"/>
          <p:cNvSpPr>
            <a:spLocks noGrp="1"/>
          </p:cNvSpPr>
          <p:nvPr>
            <p:ph type="title"/>
          </p:nvPr>
        </p:nvSpPr>
        <p:spPr/>
        <p:txBody>
          <a:bodyPr/>
          <a:lstStyle/>
          <a:p>
            <a:r>
              <a:rPr lang="en-US" altLang="zh-CN"/>
              <a:t>Click to edit Master title style</a:t>
            </a:r>
            <a:endParaRPr lang="zh-CN" altLang="en-US"/>
          </a:p>
        </p:txBody>
      </p:sp>
      <p:sp>
        <p:nvSpPr>
          <p:cNvPr id="104969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69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69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57" name="Title 1"/>
          <p:cNvSpPr>
            <a:spLocks noGrp="1"/>
          </p:cNvSpPr>
          <p:nvPr>
            <p:ph type="title"/>
          </p:nvPr>
        </p:nvSpPr>
        <p:spPr/>
        <p:txBody>
          <a:bodyPr/>
          <a:lstStyle/>
          <a:p>
            <a:r>
              <a:rPr lang="en-US" altLang="zh-CN"/>
              <a:t>Click to edit Master title style</a:t>
            </a:r>
            <a:endParaRPr lang="zh-CN" altLang="en-US"/>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5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5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60"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295" name="Title 1"/>
          <p:cNvSpPr>
            <a:spLocks noGrp="1"/>
          </p:cNvSpPr>
          <p:nvPr>
            <p:ph type="title"/>
          </p:nvPr>
        </p:nvSpPr>
        <p:spPr/>
        <p:txBody>
          <a:bodyPr/>
          <a:lstStyle/>
          <a:p>
            <a:r>
              <a:rPr lang="en-US" altLang="zh-CN"/>
              <a:t>Click to edit Master title style</a:t>
            </a:r>
            <a:endParaRPr lang="zh-CN" altLang="en-US"/>
          </a:p>
        </p:txBody>
      </p:sp>
      <p:sp>
        <p:nvSpPr>
          <p:cNvPr id="104929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6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6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63"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64" name="Title 1"/>
          <p:cNvSpPr>
            <a:spLocks noGrp="1"/>
          </p:cNvSpPr>
          <p:nvPr>
            <p:ph type="title"/>
          </p:nvPr>
        </p:nvSpPr>
        <p:spPr/>
        <p:txBody>
          <a:bodyPr/>
          <a:lstStyle/>
          <a:p>
            <a:r>
              <a:rPr lang="en-US" altLang="zh-CN"/>
              <a:t>Click to edit Master title style</a:t>
            </a:r>
            <a:endParaRPr lang="zh-CN" altLang="en-US"/>
          </a:p>
        </p:txBody>
      </p:sp>
      <p:sp>
        <p:nvSpPr>
          <p:cNvPr id="104936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66"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367"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6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36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70" name="Title 1"/>
          <p:cNvSpPr>
            <a:spLocks noGrp="1"/>
          </p:cNvSpPr>
          <p:nvPr>
            <p:ph type="title"/>
          </p:nvPr>
        </p:nvSpPr>
        <p:spPr/>
        <p:txBody>
          <a:bodyPr/>
          <a:lstStyle/>
          <a:p>
            <a:r>
              <a:rPr lang="en-US" altLang="zh-CN"/>
              <a:t>Click to edit Master title style</a:t>
            </a:r>
            <a:endParaRPr lang="zh-CN" altLang="en-US"/>
          </a:p>
        </p:txBody>
      </p:sp>
      <p:sp>
        <p:nvSpPr>
          <p:cNvPr id="104937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7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37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74" name="Title 1"/>
          <p:cNvSpPr>
            <a:spLocks noGrp="1"/>
          </p:cNvSpPr>
          <p:nvPr>
            <p:ph type="title"/>
          </p:nvPr>
        </p:nvSpPr>
        <p:spPr/>
        <p:txBody>
          <a:bodyPr/>
          <a:lstStyle/>
          <a:p>
            <a:r>
              <a:rPr lang="en-US" altLang="zh-CN"/>
              <a:t>Click to edit Master title style</a:t>
            </a:r>
            <a:endParaRPr lang="zh-CN" altLang="en-US"/>
          </a:p>
        </p:txBody>
      </p:sp>
      <p:sp>
        <p:nvSpPr>
          <p:cNvPr id="104937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7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7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37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7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8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8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82" name="Title 1"/>
          <p:cNvSpPr>
            <a:spLocks noGrp="1"/>
          </p:cNvSpPr>
          <p:nvPr>
            <p:ph type="title"/>
          </p:nvPr>
        </p:nvSpPr>
        <p:spPr/>
        <p:txBody>
          <a:bodyPr/>
          <a:lstStyle/>
          <a:p>
            <a:r>
              <a:rPr lang="en-US" altLang="zh-CN"/>
              <a:t>Click to edit Master title style</a:t>
            </a:r>
            <a:endParaRPr lang="zh-CN" altLang="en-US"/>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297"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298"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8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8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8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8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8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8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389" name="Title 1"/>
          <p:cNvSpPr>
            <a:spLocks noGrp="1"/>
          </p:cNvSpPr>
          <p:nvPr>
            <p:ph type="title"/>
          </p:nvPr>
        </p:nvSpPr>
        <p:spPr/>
        <p:txBody>
          <a:bodyPr/>
          <a:lstStyle/>
          <a:p>
            <a:r>
              <a:rPr lang="en-US" altLang="zh-CN"/>
              <a:t>Click to edit Master title style</a:t>
            </a:r>
            <a:endParaRPr lang="zh-CN" altLang="en-US"/>
          </a:p>
        </p:txBody>
      </p:sp>
      <p:sp>
        <p:nvSpPr>
          <p:cNvPr id="104939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39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39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393"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39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395" name="Title 1"/>
          <p:cNvSpPr>
            <a:spLocks noGrp="1"/>
          </p:cNvSpPr>
          <p:nvPr>
            <p:ph type="title"/>
          </p:nvPr>
        </p:nvSpPr>
        <p:spPr/>
        <p:txBody>
          <a:bodyPr/>
          <a:lstStyle/>
          <a:p>
            <a:r>
              <a:rPr lang="en-US" altLang="zh-CN"/>
              <a:t>Click to edit Master title style</a:t>
            </a:r>
            <a:endParaRPr lang="zh-CN" altLang="en-US"/>
          </a:p>
        </p:txBody>
      </p:sp>
      <p:sp>
        <p:nvSpPr>
          <p:cNvPr id="104939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397"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398"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399" name="Title 1"/>
          <p:cNvSpPr>
            <a:spLocks noGrp="1"/>
          </p:cNvSpPr>
          <p:nvPr>
            <p:ph type="title"/>
          </p:nvPr>
        </p:nvSpPr>
        <p:spPr/>
        <p:txBody>
          <a:bodyPr/>
          <a:lstStyle/>
          <a:p>
            <a:r>
              <a:rPr lang="en-US" altLang="zh-CN"/>
              <a:t>Click to edit Master title style</a:t>
            </a:r>
            <a:endParaRPr lang="zh-CN" altLang="en-US"/>
          </a:p>
        </p:txBody>
      </p:sp>
      <p:sp>
        <p:nvSpPr>
          <p:cNvPr id="1049400"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01"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0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40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0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05"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06"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07" name="Title 1"/>
          <p:cNvSpPr>
            <a:spLocks noGrp="1"/>
          </p:cNvSpPr>
          <p:nvPr>
            <p:ph type="title"/>
          </p:nvPr>
        </p:nvSpPr>
        <p:spPr/>
        <p:txBody>
          <a:bodyPr/>
          <a:lstStyle/>
          <a:p>
            <a:r>
              <a:rPr lang="en-US" altLang="zh-CN"/>
              <a:t>Click to edit Master title style</a:t>
            </a:r>
            <a:endParaRPr lang="zh-CN" altLang="en-US"/>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299" name="Title 1"/>
          <p:cNvSpPr>
            <a:spLocks noGrp="1"/>
          </p:cNvSpPr>
          <p:nvPr>
            <p:ph type="title"/>
          </p:nvPr>
        </p:nvSpPr>
        <p:spPr/>
        <p:txBody>
          <a:bodyPr/>
          <a:lstStyle/>
          <a:p>
            <a:r>
              <a:rPr lang="en-US" altLang="zh-CN"/>
              <a:t>Click to edit Master title style</a:t>
            </a:r>
            <a:endParaRPr lang="zh-CN" altLang="en-US"/>
          </a:p>
        </p:txBody>
      </p:sp>
      <p:sp>
        <p:nvSpPr>
          <p:cNvPr id="1049300"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01"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40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0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10"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1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1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13"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14" name="Title 1"/>
          <p:cNvSpPr>
            <a:spLocks noGrp="1"/>
          </p:cNvSpPr>
          <p:nvPr>
            <p:ph type="title"/>
          </p:nvPr>
        </p:nvSpPr>
        <p:spPr/>
        <p:txBody>
          <a:bodyPr/>
          <a:lstStyle/>
          <a:p>
            <a:r>
              <a:rPr lang="en-US" altLang="zh-CN"/>
              <a:t>Click to edit Master title style</a:t>
            </a:r>
            <a:endParaRPr lang="zh-CN" altLang="en-US"/>
          </a:p>
        </p:txBody>
      </p:sp>
      <p:sp>
        <p:nvSpPr>
          <p:cNvPr id="104941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16"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417"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41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41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420" name="Title 1"/>
          <p:cNvSpPr>
            <a:spLocks noGrp="1"/>
          </p:cNvSpPr>
          <p:nvPr>
            <p:ph type="title"/>
          </p:nvPr>
        </p:nvSpPr>
        <p:spPr/>
        <p:txBody>
          <a:bodyPr/>
          <a:lstStyle/>
          <a:p>
            <a:r>
              <a:rPr lang="en-US" altLang="zh-CN"/>
              <a:t>Click to edit Master title style</a:t>
            </a:r>
            <a:endParaRPr lang="zh-CN" altLang="en-US"/>
          </a:p>
        </p:txBody>
      </p:sp>
      <p:sp>
        <p:nvSpPr>
          <p:cNvPr id="104942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2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42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24" name="Title 1"/>
          <p:cNvSpPr>
            <a:spLocks noGrp="1"/>
          </p:cNvSpPr>
          <p:nvPr>
            <p:ph type="title"/>
          </p:nvPr>
        </p:nvSpPr>
        <p:spPr/>
        <p:txBody>
          <a:bodyPr/>
          <a:lstStyle/>
          <a:p>
            <a:r>
              <a:rPr lang="en-US" altLang="zh-CN"/>
              <a:t>Click to edit Master title style</a:t>
            </a:r>
            <a:endParaRPr lang="zh-CN" altLang="en-US"/>
          </a:p>
        </p:txBody>
      </p:sp>
      <p:sp>
        <p:nvSpPr>
          <p:cNvPr id="104942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2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2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42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2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3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3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30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30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0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305"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306"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32" name="Title 1"/>
          <p:cNvSpPr>
            <a:spLocks noGrp="1"/>
          </p:cNvSpPr>
          <p:nvPr>
            <p:ph type="title"/>
          </p:nvPr>
        </p:nvSpPr>
        <p:spPr/>
        <p:txBody>
          <a:bodyPr/>
          <a:lstStyle/>
          <a:p>
            <a:r>
              <a:rPr lang="en-US" altLang="zh-CN"/>
              <a:t>Click to edit Master title style</a:t>
            </a:r>
            <a:endParaRPr lang="zh-CN" altLang="en-US"/>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43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3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3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3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3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3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39" name="Title 1"/>
          <p:cNvSpPr>
            <a:spLocks noGrp="1"/>
          </p:cNvSpPr>
          <p:nvPr>
            <p:ph type="title"/>
          </p:nvPr>
        </p:nvSpPr>
        <p:spPr/>
        <p:txBody>
          <a:bodyPr/>
          <a:lstStyle/>
          <a:p>
            <a:r>
              <a:rPr lang="en-US" altLang="zh-CN"/>
              <a:t>Click to edit Master title style</a:t>
            </a:r>
            <a:endParaRPr lang="zh-CN" altLang="en-US"/>
          </a:p>
        </p:txBody>
      </p:sp>
      <p:sp>
        <p:nvSpPr>
          <p:cNvPr id="104944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4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44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443"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44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445" name="Title 1"/>
          <p:cNvSpPr>
            <a:spLocks noGrp="1"/>
          </p:cNvSpPr>
          <p:nvPr>
            <p:ph type="title"/>
          </p:nvPr>
        </p:nvSpPr>
        <p:spPr/>
        <p:txBody>
          <a:bodyPr/>
          <a:lstStyle/>
          <a:p>
            <a:r>
              <a:rPr lang="en-US" altLang="zh-CN"/>
              <a:t>Click to edit Master title style</a:t>
            </a:r>
            <a:endParaRPr lang="zh-CN" altLang="en-US"/>
          </a:p>
        </p:txBody>
      </p:sp>
      <p:sp>
        <p:nvSpPr>
          <p:cNvPr id="104944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47"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448"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49" name="Title 1"/>
          <p:cNvSpPr>
            <a:spLocks noGrp="1"/>
          </p:cNvSpPr>
          <p:nvPr>
            <p:ph type="title"/>
          </p:nvPr>
        </p:nvSpPr>
        <p:spPr/>
        <p:txBody>
          <a:bodyPr/>
          <a:lstStyle/>
          <a:p>
            <a:r>
              <a:rPr lang="en-US" altLang="zh-CN"/>
              <a:t>Click to edit Master title style</a:t>
            </a:r>
            <a:endParaRPr lang="zh-CN" altLang="en-US"/>
          </a:p>
        </p:txBody>
      </p:sp>
      <p:sp>
        <p:nvSpPr>
          <p:cNvPr id="1049450"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51"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307" name="Title 1"/>
          <p:cNvSpPr>
            <a:spLocks noGrp="1"/>
          </p:cNvSpPr>
          <p:nvPr>
            <p:ph type="title"/>
          </p:nvPr>
        </p:nvSpPr>
        <p:spPr/>
        <p:txBody>
          <a:bodyPr/>
          <a:lstStyle/>
          <a:p>
            <a:r>
              <a:rPr lang="en-US" altLang="zh-CN"/>
              <a:t>Click to edit Master title style</a:t>
            </a:r>
            <a:endParaRPr lang="zh-CN" altLang="en-US"/>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5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45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5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55"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56"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57" name="Title 1"/>
          <p:cNvSpPr>
            <a:spLocks noGrp="1"/>
          </p:cNvSpPr>
          <p:nvPr>
            <p:ph type="title"/>
          </p:nvPr>
        </p:nvSpPr>
        <p:spPr/>
        <p:txBody>
          <a:bodyPr/>
          <a:lstStyle/>
          <a:p>
            <a:r>
              <a:rPr lang="en-US" altLang="zh-CN"/>
              <a:t>Click to edit Master title style</a:t>
            </a:r>
            <a:endParaRPr lang="zh-CN" altLang="en-US"/>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45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5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60"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6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6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63"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64" name="Title 1"/>
          <p:cNvSpPr>
            <a:spLocks noGrp="1"/>
          </p:cNvSpPr>
          <p:nvPr>
            <p:ph type="title"/>
          </p:nvPr>
        </p:nvSpPr>
        <p:spPr/>
        <p:txBody>
          <a:bodyPr/>
          <a:lstStyle/>
          <a:p>
            <a:r>
              <a:rPr lang="en-US" altLang="zh-CN"/>
              <a:t>Click to edit Master title style</a:t>
            </a:r>
            <a:endParaRPr lang="zh-CN" altLang="en-US"/>
          </a:p>
        </p:txBody>
      </p:sp>
      <p:sp>
        <p:nvSpPr>
          <p:cNvPr id="104946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66"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467"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46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46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470" name="Title 1"/>
          <p:cNvSpPr>
            <a:spLocks noGrp="1"/>
          </p:cNvSpPr>
          <p:nvPr>
            <p:ph type="title"/>
          </p:nvPr>
        </p:nvSpPr>
        <p:spPr/>
        <p:txBody>
          <a:bodyPr/>
          <a:lstStyle/>
          <a:p>
            <a:r>
              <a:rPr lang="en-US" altLang="zh-CN"/>
              <a:t>Click to edit Master title style</a:t>
            </a:r>
            <a:endParaRPr lang="zh-CN" altLang="en-US"/>
          </a:p>
        </p:txBody>
      </p:sp>
      <p:sp>
        <p:nvSpPr>
          <p:cNvPr id="104947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7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47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74" name="Title 1"/>
          <p:cNvSpPr>
            <a:spLocks noGrp="1"/>
          </p:cNvSpPr>
          <p:nvPr>
            <p:ph type="title"/>
          </p:nvPr>
        </p:nvSpPr>
        <p:spPr/>
        <p:txBody>
          <a:bodyPr/>
          <a:lstStyle/>
          <a:p>
            <a:r>
              <a:rPr lang="en-US" altLang="zh-CN"/>
              <a:t>Click to edit Master title style</a:t>
            </a:r>
            <a:endParaRPr lang="zh-CN" altLang="en-US"/>
          </a:p>
        </p:txBody>
      </p:sp>
      <p:sp>
        <p:nvSpPr>
          <p:cNvPr id="104947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7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47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47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7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48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48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482" name="Title 1"/>
          <p:cNvSpPr>
            <a:spLocks noGrp="1"/>
          </p:cNvSpPr>
          <p:nvPr>
            <p:ph type="title"/>
          </p:nvPr>
        </p:nvSpPr>
        <p:spPr/>
        <p:txBody>
          <a:bodyPr/>
          <a:lstStyle/>
          <a:p>
            <a:r>
              <a:rPr lang="en-US" altLang="zh-CN"/>
              <a:t>Click to edit Master title style</a:t>
            </a:r>
            <a:endParaRPr lang="zh-CN" altLang="en-US"/>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48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8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8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48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48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48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489" name="Title 1"/>
          <p:cNvSpPr>
            <a:spLocks noGrp="1"/>
          </p:cNvSpPr>
          <p:nvPr>
            <p:ph type="title"/>
          </p:nvPr>
        </p:nvSpPr>
        <p:spPr/>
        <p:txBody>
          <a:bodyPr/>
          <a:lstStyle/>
          <a:p>
            <a:r>
              <a:rPr lang="en-US" altLang="zh-CN"/>
              <a:t>Click to edit Master title style</a:t>
            </a:r>
            <a:endParaRPr lang="zh-CN" altLang="en-US"/>
          </a:p>
        </p:txBody>
      </p:sp>
      <p:sp>
        <p:nvSpPr>
          <p:cNvPr id="104949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49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49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493"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494"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495" name="Title 1"/>
          <p:cNvSpPr>
            <a:spLocks noGrp="1"/>
          </p:cNvSpPr>
          <p:nvPr>
            <p:ph type="title"/>
          </p:nvPr>
        </p:nvSpPr>
        <p:spPr/>
        <p:txBody>
          <a:bodyPr/>
          <a:lstStyle/>
          <a:p>
            <a:r>
              <a:rPr lang="en-US" altLang="zh-CN"/>
              <a:t>Click to edit Master title style</a:t>
            </a:r>
            <a:endParaRPr lang="zh-CN" altLang="en-US"/>
          </a:p>
        </p:txBody>
      </p:sp>
      <p:sp>
        <p:nvSpPr>
          <p:cNvPr id="104949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30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0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10"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497"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498"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499" name="Title 1"/>
          <p:cNvSpPr>
            <a:spLocks noGrp="1"/>
          </p:cNvSpPr>
          <p:nvPr>
            <p:ph type="title"/>
          </p:nvPr>
        </p:nvSpPr>
        <p:spPr/>
        <p:txBody>
          <a:bodyPr/>
          <a:lstStyle/>
          <a:p>
            <a:r>
              <a:rPr lang="en-US" altLang="zh-CN"/>
              <a:t>Click to edit Master title style</a:t>
            </a:r>
            <a:endParaRPr lang="zh-CN" altLang="en-US"/>
          </a:p>
        </p:txBody>
      </p:sp>
      <p:sp>
        <p:nvSpPr>
          <p:cNvPr id="1049500"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01"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50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50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04"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05"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06"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507" name="Title 1"/>
          <p:cNvSpPr>
            <a:spLocks noGrp="1"/>
          </p:cNvSpPr>
          <p:nvPr>
            <p:ph type="title"/>
          </p:nvPr>
        </p:nvSpPr>
        <p:spPr/>
        <p:txBody>
          <a:bodyPr/>
          <a:lstStyle/>
          <a:p>
            <a:r>
              <a:rPr lang="en-US" altLang="zh-CN"/>
              <a:t>Click to edit Master title style</a:t>
            </a:r>
            <a:endParaRPr lang="zh-CN" altLang="en-US"/>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508"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09"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10"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51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1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13"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514" name="Title 1"/>
          <p:cNvSpPr>
            <a:spLocks noGrp="1"/>
          </p:cNvSpPr>
          <p:nvPr>
            <p:ph type="title"/>
          </p:nvPr>
        </p:nvSpPr>
        <p:spPr/>
        <p:txBody>
          <a:bodyPr/>
          <a:lstStyle/>
          <a:p>
            <a:r>
              <a:rPr lang="en-US" altLang="zh-CN"/>
              <a:t>Click to edit Master title style</a:t>
            </a:r>
            <a:endParaRPr lang="zh-CN" altLang="en-US"/>
          </a:p>
        </p:txBody>
      </p:sp>
      <p:sp>
        <p:nvSpPr>
          <p:cNvPr id="1049515"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516"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517"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518" name="Title 1"/>
          <p:cNvSpPr>
            <a:spLocks noGrp="1"/>
          </p:cNvSpPr>
          <p:nvPr>
            <p:ph type="ctrTitle"/>
          </p:nvPr>
        </p:nvSpPr>
        <p:spPr>
          <a:xfrm>
            <a:off x="1524000" y="1122363"/>
            <a:ext cx="9144000" cy="2387600"/>
          </a:xfrm>
        </p:spPr>
        <p:txBody>
          <a:bodyPr anchor="b"/>
          <a:lstStyle>
            <a:lvl1pPr>
              <a:defRPr sz="6000"/>
            </a:lvl1pPr>
          </a:lstStyle>
          <a:p>
            <a:r>
              <a:rPr lang="en-US" altLang="zh-CN"/>
              <a:t>Click to edit Master title style</a:t>
            </a:r>
            <a:endParaRPr lang="zh-CN" altLang="en-US"/>
          </a:p>
        </p:txBody>
      </p:sp>
      <p:sp>
        <p:nvSpPr>
          <p:cNvPr id="1049519"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311"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312"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313"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520" name="Title 1"/>
          <p:cNvSpPr>
            <a:spLocks noGrp="1"/>
          </p:cNvSpPr>
          <p:nvPr>
            <p:ph type="title"/>
          </p:nvPr>
        </p:nvSpPr>
        <p:spPr/>
        <p:txBody>
          <a:bodyPr/>
          <a:lstStyle/>
          <a:p>
            <a:r>
              <a:rPr lang="en-US" altLang="zh-CN"/>
              <a:t>Click to edit Master title style</a:t>
            </a:r>
            <a:endParaRPr lang="zh-CN" altLang="en-US"/>
          </a:p>
        </p:txBody>
      </p:sp>
      <p:sp>
        <p:nvSpPr>
          <p:cNvPr id="104952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52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1049523" name="Text Placeholder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524" name="Title 1"/>
          <p:cNvSpPr>
            <a:spLocks noGrp="1"/>
          </p:cNvSpPr>
          <p:nvPr>
            <p:ph type="title"/>
          </p:nvPr>
        </p:nvSpPr>
        <p:spPr/>
        <p:txBody>
          <a:bodyPr/>
          <a:lstStyle/>
          <a:p>
            <a:r>
              <a:rPr lang="en-US" altLang="zh-CN"/>
              <a:t>Click to edit Master title style</a:t>
            </a:r>
            <a:endParaRPr lang="zh-CN" altLang="en-US"/>
          </a:p>
        </p:txBody>
      </p:sp>
      <p:sp>
        <p:nvSpPr>
          <p:cNvPr id="1049525"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26" name="Content Placeholder 3"/>
          <p:cNvSpPr>
            <a:spLocks noGrp="1"/>
          </p:cNvSpPr>
          <p:nvPr>
            <p:ph sz="half" idx="2"/>
          </p:nvPr>
        </p:nvSpPr>
        <p:spPr>
          <a:xfrm>
            <a:off x="6172199"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527"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1049528"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29" name="Content Placeholder 3"/>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530" name="Text Placeholder 4"/>
          <p:cNvSpPr>
            <a:spLocks noGrp="1"/>
          </p:cNvSpPr>
          <p:nvPr>
            <p:ph type="body" sz="quarter" idx="3"/>
          </p:nvPr>
        </p:nvSpPr>
        <p:spPr>
          <a:xfrm>
            <a:off x="6172199"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531" name="Content Placeholder 5"/>
          <p:cNvSpPr>
            <a:spLocks noGrp="1"/>
          </p:cNvSpPr>
          <p:nvPr>
            <p:ph sz="quarter" idx="4"/>
          </p:nvPr>
        </p:nvSpPr>
        <p:spPr>
          <a:xfrm>
            <a:off x="6172199"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532" name="Title 1"/>
          <p:cNvSpPr>
            <a:spLocks noGrp="1"/>
          </p:cNvSpPr>
          <p:nvPr>
            <p:ph type="title"/>
          </p:nvPr>
        </p:nvSpPr>
        <p:spPr/>
        <p:txBody>
          <a:bodyPr/>
          <a:lstStyle/>
          <a:p>
            <a:r>
              <a:rPr lang="en-US" altLang="zh-CN"/>
              <a:t>Click to edit Master title style</a:t>
            </a:r>
            <a:endParaRPr lang="zh-CN" altLang="en-US"/>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533"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3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35" name="Content Placeholder 2"/>
          <p:cNvSpPr>
            <a:spLocks noGrp="1"/>
          </p:cNvSpPr>
          <p:nvPr>
            <p:ph idx="1"/>
          </p:nvPr>
        </p:nvSpPr>
        <p:spPr>
          <a:xfrm>
            <a:off x="5183188" y="987424"/>
            <a:ext cx="6172199"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536"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1049537"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538" name="Picture Placeholder 2"/>
          <p:cNvSpPr>
            <a:spLocks noGrp="1"/>
          </p:cNvSpPr>
          <p:nvPr>
            <p:ph type="pic" idx="1"/>
          </p:nvPr>
        </p:nvSpPr>
        <p:spPr>
          <a:xfrm>
            <a:off x="5183188" y="987424"/>
            <a:ext cx="6172199"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539" name="Title 1"/>
          <p:cNvSpPr>
            <a:spLocks noGrp="1"/>
          </p:cNvSpPr>
          <p:nvPr>
            <p:ph type="title"/>
          </p:nvPr>
        </p:nvSpPr>
        <p:spPr/>
        <p:txBody>
          <a:bodyPr/>
          <a:lstStyle/>
          <a:p>
            <a:r>
              <a:rPr lang="en-US" altLang="zh-CN"/>
              <a:t>Click to edit Master title style</a:t>
            </a:r>
            <a:endParaRPr lang="zh-CN" altLang="en-US"/>
          </a:p>
        </p:txBody>
      </p:sp>
      <p:sp>
        <p:nvSpPr>
          <p:cNvPr id="104954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541"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1049542"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jpe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jpe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576" name="Title Placeholder 1048575"/>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577" name="Text Placeholder 1048576"/>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578" name="Date Placeholder 104857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79" name="Footer Placeholder 104857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580" name="Slide Number Placeholder 104857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835" r:id="rId8"/>
    <p:sldLayoutId id="2147483836" r:id="rId9"/>
    <p:sldLayoutId id="2147483837" r:id="rId10"/>
    <p:sldLayoutId id="2147483838"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783" name="Title Placeholder 1048782"/>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784" name="Text Placeholder 1048783"/>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785" name="Date Placeholder 1048784"/>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6" name="Footer Placeholder 1048785"/>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87" name="Slide Number Placeholder 1048786"/>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875" r:id="rId8"/>
    <p:sldLayoutId id="2147483876" r:id="rId9"/>
    <p:sldLayoutId id="2147483877" r:id="rId10"/>
    <p:sldLayoutId id="2147483878"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809" name="Title Placeholder 1048808"/>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810" name="Text Placeholder 1048809"/>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811" name="Date Placeholder 1048810"/>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2" name="Footer Placeholder 1048811"/>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13" name="Slide Number Placeholder 1048812"/>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879" r:id="rId8"/>
    <p:sldLayoutId id="2147483880" r:id="rId9"/>
    <p:sldLayoutId id="2147483881" r:id="rId10"/>
    <p:sldLayoutId id="2147483882"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846" name="Title Placeholder 1048845"/>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847" name="Text Placeholder 1048846"/>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848" name="Date Placeholder 10488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49" name="Footer Placeholder 10488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50" name="Slide Number Placeholder 10488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883" r:id="rId8"/>
    <p:sldLayoutId id="2147483884" r:id="rId9"/>
    <p:sldLayoutId id="2147483885" r:id="rId10"/>
    <p:sldLayoutId id="2147483886"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866" name="Title Placeholder 1048865"/>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867" name="Text Placeholder 1048866"/>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868" name="Date Placeholder 104886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69" name="Footer Placeholder 104886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70" name="Slide Number Placeholder 104886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887" r:id="rId8"/>
    <p:sldLayoutId id="2147483888" r:id="rId9"/>
    <p:sldLayoutId id="2147483889" r:id="rId10"/>
    <p:sldLayoutId id="2147483890"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878" name="Title Placeholder 1048877"/>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879" name="Text Placeholder 1048878"/>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880" name="Date Placeholder 104887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1" name="Footer Placeholder 104888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82" name="Slide Number Placeholder 104888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891" r:id="rId8"/>
    <p:sldLayoutId id="2147483892" r:id="rId9"/>
    <p:sldLayoutId id="2147483893" r:id="rId10"/>
    <p:sldLayoutId id="2147483894"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895" name="Title Placeholder 1048894"/>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896" name="Text Placeholder 1048895"/>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897" name="Date Placeholder 1048896"/>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8" name="Footer Placeholder 1048897"/>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899" name="Slide Number Placeholder 1048898"/>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895" r:id="rId8"/>
    <p:sldLayoutId id="2147483896" r:id="rId9"/>
    <p:sldLayoutId id="2147483897" r:id="rId10"/>
    <p:sldLayoutId id="2147483898"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610" name="Title Placeholder 1048609"/>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611" name="Text Placeholder 1048610"/>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612" name="Date Placeholder 104861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3" name="Footer Placeholder 104861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14" name="Slide Number Placeholder 104861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843" r:id="rId8"/>
    <p:sldLayoutId id="2147483844" r:id="rId9"/>
    <p:sldLayoutId id="2147483845" r:id="rId10"/>
    <p:sldLayoutId id="2147483846"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646" name="Title Placeholder 1048645"/>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647" name="Text Placeholder 1048646"/>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648" name="Date Placeholder 104864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49" name="Footer Placeholder 104864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50" name="Slide Number Placeholder 104864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847" r:id="rId8"/>
    <p:sldLayoutId id="2147483848" r:id="rId9"/>
    <p:sldLayoutId id="2147483849" r:id="rId10"/>
    <p:sldLayoutId id="2147483850"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670" name="Title Placeholder 1048669"/>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671" name="Text Placeholder 1048670"/>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672" name="Date Placeholder 1048671"/>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3" name="Footer Placeholder 1048672"/>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74" name="Slide Number Placeholder 1048673"/>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851" r:id="rId8"/>
    <p:sldLayoutId id="2147483852" r:id="rId9"/>
    <p:sldLayoutId id="2147483853" r:id="rId10"/>
    <p:sldLayoutId id="2147483854"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696" name="Title Placeholder 1048695"/>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697" name="Text Placeholder 1048696"/>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698" name="Date Placeholder 104869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99" name="Footer Placeholder 104869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00" name="Slide Number Placeholder 104869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855" r:id="rId8"/>
    <p:sldLayoutId id="2147483856" r:id="rId9"/>
    <p:sldLayoutId id="2147483857" r:id="rId10"/>
    <p:sldLayoutId id="2147483858"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626" name="Title Placeholder 1048625"/>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627" name="Text Placeholder 1048626"/>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628" name="Date Placeholder 1048627"/>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29" name="Footer Placeholder 1048628"/>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630" name="Slide Number Placeholder 1048629"/>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859" r:id="rId8"/>
    <p:sldLayoutId id="2147483860" r:id="rId9"/>
    <p:sldLayoutId id="2147483861" r:id="rId10"/>
    <p:sldLayoutId id="2147483862"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737" name="Title Placeholder 1048736"/>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738" name="Text Placeholder 1048737"/>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739" name="Date Placeholder 1048738"/>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0" name="Footer Placeholder 1048739"/>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41" name="Slide Number Placeholder 1048740"/>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863" r:id="rId8"/>
    <p:sldLayoutId id="2147483864" r:id="rId9"/>
    <p:sldLayoutId id="2147483865" r:id="rId10"/>
    <p:sldLayoutId id="2147483866"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748" name="Title Placeholder 1048747"/>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749" name="Text Placeholder 1048748"/>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750" name="Date Placeholder 1048749"/>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1" name="Footer Placeholder 1048750"/>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52" name="Slide Number Placeholder 1048751"/>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867" r:id="rId8"/>
    <p:sldLayoutId id="2147483868" r:id="rId9"/>
    <p:sldLayoutId id="2147483869" r:id="rId10"/>
    <p:sldLayoutId id="2147483870"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3">
            <a:alphaModFix/>
          </a:blip>
          <a:srcRect/>
          <a:stretch>
            <a:fillRect/>
          </a:stretch>
        </a:blipFill>
        <a:effectLst/>
      </p:bgPr>
    </p:bg>
    <p:spTree>
      <p:nvGrpSpPr>
        <p:cNvPr id="1" name=""/>
        <p:cNvGrpSpPr/>
        <p:nvPr/>
      </p:nvGrpSpPr>
      <p:grpSpPr>
        <a:xfrm>
          <a:off x="0" y="0"/>
          <a:ext cx="0" cy="0"/>
          <a:chOff x="0" y="0"/>
          <a:chExt cx="0" cy="0"/>
        </a:xfrm>
      </p:grpSpPr>
      <p:sp>
        <p:nvSpPr>
          <p:cNvPr id="1048761" name="Title Placeholder 1048760"/>
          <p:cNvSpPr>
            <a:spLocks noGrp="1"/>
          </p:cNvSpPr>
          <p:nvPr>
            <p:ph type="title" idx="4294967295"/>
          </p:nvPr>
        </p:nvSpPr>
        <p:spPr>
          <a:xfrm>
            <a:off x="838200" y="365125"/>
            <a:ext cx="10515600" cy="1325562"/>
          </a:xfrm>
          <a:prstGeom prst="rect">
            <a:avLst/>
          </a:prstGeom>
          <a:noFill/>
          <a:ln>
            <a:noFill/>
          </a:ln>
        </p:spPr>
        <p:txBody>
          <a:bodyPr vert="horz" lIns="91440" tIns="45720" rIns="91440" bIns="45720" anchor="ctr"/>
          <a:lstStyle/>
          <a:p>
            <a:pPr lvl="0"/>
            <a:r>
              <a:rPr lang="zh-CN" altLang="en-US"/>
              <a:t>Click here to edit the master title style</a:t>
            </a:r>
          </a:p>
        </p:txBody>
      </p:sp>
      <p:sp>
        <p:nvSpPr>
          <p:cNvPr id="1048762" name="Text Placeholder 1048761"/>
          <p:cNvSpPr>
            <a:spLocks noGrp="1"/>
          </p:cNvSpPr>
          <p:nvPr>
            <p:ph type="body" idx="4294967295"/>
          </p:nvPr>
        </p:nvSpPr>
        <p:spPr>
          <a:xfrm>
            <a:off x="838200" y="1825625"/>
            <a:ext cx="10515600" cy="4351337"/>
          </a:xfrm>
          <a:prstGeom prst="rect">
            <a:avLst/>
          </a:prstGeom>
          <a:noFill/>
          <a:ln>
            <a:noFill/>
          </a:ln>
        </p:spPr>
        <p:txBody>
          <a:bodyPr vert="horz" lIns="91440" tIns="45720" rIns="91440" bIns="45720" anchor="t"/>
          <a:lstStyle/>
          <a:p>
            <a:pPr lvl="1" indent="114300"/>
            <a:r>
              <a:rPr lang="zh-CN" altLang="en-US"/>
              <a:t>Click here to edit the master text style</a:t>
            </a:r>
          </a:p>
          <a:p>
            <a:pPr lvl="1" indent="114300"/>
            <a:r>
              <a:rPr lang="zh-CN" altLang="en-US"/>
              <a:t>The second level</a:t>
            </a:r>
          </a:p>
          <a:p>
            <a:pPr lvl="2" indent="571500"/>
            <a:r>
              <a:rPr lang="zh-CN" altLang="en-US"/>
              <a:t>The third level</a:t>
            </a:r>
          </a:p>
          <a:p>
            <a:pPr lvl="3" indent="1028700"/>
            <a:r>
              <a:rPr lang="zh-CN" altLang="en-US"/>
              <a:t>The fourth level</a:t>
            </a:r>
          </a:p>
          <a:p>
            <a:pPr lvl="4" indent="1485900"/>
            <a:r>
              <a:rPr lang="zh-CN" altLang="en-US"/>
              <a:t>Fifth level</a:t>
            </a:r>
          </a:p>
        </p:txBody>
      </p:sp>
      <p:sp>
        <p:nvSpPr>
          <p:cNvPr id="1048763" name="Date Placeholder 1048762"/>
          <p:cNvSpPr>
            <a:spLocks noGrp="1"/>
          </p:cNvSpPr>
          <p:nvPr>
            <p:ph type="dt" sz="half" idx="4294967295"/>
          </p:nvPr>
        </p:nvSpPr>
        <p:spPr>
          <a:xfrm>
            <a:off x="8382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4" name="Footer Placeholder 1048763"/>
          <p:cNvSpPr>
            <a:spLocks noGrp="1"/>
          </p:cNvSpPr>
          <p:nvPr>
            <p:ph type="ftr" sz="quarter" idx="4294967295"/>
          </p:nvPr>
        </p:nvSpPr>
        <p:spPr>
          <a:xfrm>
            <a:off x="4038600" y="6356350"/>
            <a:ext cx="41148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ctr" fontAlgn="base">
              <a:spcBef>
                <a:spcPct val="0"/>
              </a:spcBef>
              <a:spcAft>
                <a:spcPct val="0"/>
              </a:spcAft>
              <a:buFontTx/>
              <a:buNone/>
            </a:pPr>
            <a:endParaRPr lang="zh-CN" altLang="en-US" sz="1200">
              <a:solidFill>
                <a:srgbClr val="898989"/>
              </a:solidFill>
              <a:latin typeface="Arial" pitchFamily="34" charset="0"/>
              <a:ea typeface="Arial" pitchFamily="34" charset="0"/>
              <a:sym typeface="Arial" pitchFamily="34" charset="0"/>
            </a:endParaRPr>
          </a:p>
        </p:txBody>
      </p:sp>
      <p:sp>
        <p:nvSpPr>
          <p:cNvPr id="1048765" name="Slide Number Placeholder 1048764"/>
          <p:cNvSpPr>
            <a:spLocks noGrp="1"/>
          </p:cNvSpPr>
          <p:nvPr>
            <p:ph type="sldNum" sz="quarter" idx="4294967295"/>
          </p:nvPr>
        </p:nvSpPr>
        <p:spPr>
          <a:xfrm>
            <a:off x="8610600" y="6356350"/>
            <a:ext cx="27432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a:lstStyle>
          <a:p>
            <a:pPr lvl="0" algn="r" fontAlgn="base">
              <a:spcBef>
                <a:spcPct val="0"/>
              </a:spcBef>
              <a:spcAft>
                <a:spcPct val="0"/>
              </a:spcAft>
              <a:buFontTx/>
              <a:buNone/>
            </a:pPr>
            <a:fld id="{566ABCEB-ACFC-4714-9973-3DA970169C29}" type="slidenum">
              <a:rPr lang="zh-CN" altLang="en-US" sz="1200">
                <a:solidFill>
                  <a:srgbClr val="898989"/>
                </a:solidFill>
                <a:latin typeface="Arial" pitchFamily="34" charset="0"/>
                <a:ea typeface="Arial" pitchFamily="34" charset="0"/>
              </a:rPr>
              <a:pPr lvl="0" algn="r" fontAlgn="base">
                <a:spcBef>
                  <a:spcPct val="0"/>
                </a:spcBef>
                <a:spcAft>
                  <a:spcPct val="0"/>
                </a:spcAft>
                <a:buFontTx/>
                <a:buNone/>
              </a:pPr>
              <a:t>‹#›</a:t>
            </a:fld>
            <a:endParaRPr lang="zh-CN" altLang="en-US" sz="1200">
              <a:solidFill>
                <a:srgbClr val="898989"/>
              </a:solidFill>
              <a:latin typeface="Arial" pitchFamily="34" charset="0"/>
              <a:ea typeface="Arial" pitchFamily="34" charset="0"/>
            </a:endParaRPr>
          </a:p>
        </p:txBody>
      </p:sp>
    </p:spTree>
  </p:cSld>
  <p:clrMap bg1="lt1" tx1="dk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871" r:id="rId8"/>
    <p:sldLayoutId id="2147483872" r:id="rId9"/>
    <p:sldLayoutId id="2147483873" r:id="rId10"/>
    <p:sldLayoutId id="2147483874" r:id="rId11"/>
  </p:sldLayoutIdLst>
  <p:hf sldNum="0" ftr="0" dt="0"/>
  <p:txStyles>
    <p:titleStyle>
      <a:lvl1pPr marL="0" indent="0" algn="l" rtl="0" eaLnBrk="1" fontAlgn="base" latinLnBrk="1" hangingPunct="1">
        <a:lnSpc>
          <a:spcPct val="90000"/>
        </a:lnSpc>
        <a:spcBef>
          <a:spcPct val="0"/>
        </a:spcBef>
        <a:spcAft>
          <a:spcPct val="0"/>
        </a:spcAft>
        <a:buFontTx/>
        <a:buNone/>
        <a:defRPr sz="4400">
          <a:solidFill>
            <a:schemeClr val="dk1"/>
          </a:solidFill>
          <a:latin typeface="Arial" pitchFamily="34" charset="0"/>
          <a:ea typeface="Arial" pitchFamily="34" charset="0"/>
        </a:defRPr>
      </a:lvl1pPr>
    </p:titleStyle>
    <p:bodyStyle>
      <a:lvl1pPr marL="228600" indent="-228600" algn="l" rtl="0" eaLnBrk="1" fontAlgn="base" latinLnBrk="1" hangingPunct="1">
        <a:lnSpc>
          <a:spcPct val="90000"/>
        </a:lnSpc>
        <a:spcBef>
          <a:spcPts val="1000"/>
        </a:spcBef>
        <a:spcAft>
          <a:spcPct val="0"/>
        </a:spcAft>
        <a:buSzPct val="100000"/>
        <a:buFont typeface="Arial" pitchFamily="34" charset="0"/>
        <a:buChar char="•"/>
        <a:defRPr sz="2800">
          <a:solidFill>
            <a:schemeClr val="dk1"/>
          </a:solidFill>
          <a:latin typeface="Arial" pitchFamily="34" charset="0"/>
          <a:ea typeface="Arial" pitchFamily="34" charset="0"/>
        </a:defRPr>
      </a:lvl1pPr>
      <a:lvl2pPr marL="685800" indent="-228600" algn="l" rtl="0" eaLnBrk="1" fontAlgn="base" latinLnBrk="1" hangingPunct="1">
        <a:lnSpc>
          <a:spcPct val="90000"/>
        </a:lnSpc>
        <a:spcBef>
          <a:spcPts val="500"/>
        </a:spcBef>
        <a:spcAft>
          <a:spcPct val="0"/>
        </a:spcAft>
        <a:buSzPct val="100000"/>
        <a:buFont typeface="Arial" pitchFamily="34" charset="0"/>
        <a:buChar char="•"/>
        <a:defRPr sz="2400">
          <a:solidFill>
            <a:schemeClr val="dk1"/>
          </a:solidFill>
          <a:latin typeface="Arial" pitchFamily="34" charset="0"/>
          <a:ea typeface="Arial" pitchFamily="34" charset="0"/>
        </a:defRPr>
      </a:lvl2pPr>
      <a:lvl3pPr marL="1143000" indent="-228600" algn="l" rtl="0" eaLnBrk="1" fontAlgn="base" latinLnBrk="1" hangingPunct="1">
        <a:lnSpc>
          <a:spcPct val="90000"/>
        </a:lnSpc>
        <a:spcBef>
          <a:spcPts val="500"/>
        </a:spcBef>
        <a:spcAft>
          <a:spcPct val="0"/>
        </a:spcAft>
        <a:buSzPct val="100000"/>
        <a:buFont typeface="Arial" pitchFamily="34" charset="0"/>
        <a:buChar char="•"/>
        <a:defRPr sz="2000">
          <a:solidFill>
            <a:schemeClr val="dk1"/>
          </a:solidFill>
          <a:latin typeface="Arial" pitchFamily="34" charset="0"/>
          <a:ea typeface="Arial" pitchFamily="34" charset="0"/>
        </a:defRPr>
      </a:lvl3pPr>
      <a:lvl4pPr marL="16002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4pPr>
      <a:lvl5pPr marL="2057400" indent="-228600" algn="l" rtl="0" eaLnBrk="1" fontAlgn="base" latinLnBrk="1" hangingPunct="1">
        <a:lnSpc>
          <a:spcPct val="90000"/>
        </a:lnSpc>
        <a:spcBef>
          <a:spcPts val="500"/>
        </a:spcBef>
        <a:spcAft>
          <a:spcPct val="0"/>
        </a:spcAft>
        <a:buSzPct val="100000"/>
        <a:buFont typeface="Arial" pitchFamily="34" charset="0"/>
        <a:buChar char="•"/>
        <a:defRPr sz="1800">
          <a:solidFill>
            <a:schemeClr val="dk1"/>
          </a:solidFill>
          <a:latin typeface="Arial" pitchFamily="34" charset="0"/>
          <a:ea typeface="Arial" pitchFamily="34" charset="0"/>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Arial" pitchFamily="34" charset="0"/>
          <a:ea typeface="Arial" pitchFamily="34" charset="0"/>
        </a:defRPr>
      </a:lvl5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0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0.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0.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0.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0.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0.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0.xml"/></Relationships>
</file>

<file path=ppt/slides/_rels/slide28.xml.rels><?xml version="1.0" encoding="UTF-8" standalone="yes"?>
<Relationships xmlns="http://schemas.openxmlformats.org/package/2006/relationships"><Relationship Id="rId3" Type="http://schemas.openxmlformats.org/officeDocument/2006/relationships/hyperlink" Target="https://onlinelibrary.wiley.com/doi/full/10.1002/sec.577" TargetMode="External"/><Relationship Id="rId2" Type="http://schemas.openxmlformats.org/officeDocument/2006/relationships/hyperlink" Target="https://ieeexplore.ieee.org/abstract/document/7811442/" TargetMode="Externa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Picture 2097151"/>
          <p:cNvPicPr>
            <a:picLocks/>
          </p:cNvPicPr>
          <p:nvPr/>
        </p:nvPicPr>
        <p:blipFill>
          <a:blip r:embed="rId3"/>
          <a:srcRect l="1042" t="2" b="1042"/>
          <a:stretch>
            <a:fillRect/>
          </a:stretch>
        </p:blipFill>
        <p:spPr>
          <a:xfrm>
            <a:off x="0" y="0"/>
            <a:ext cx="12192000" cy="6858000"/>
          </a:xfrm>
          <a:prstGeom prst="rect">
            <a:avLst/>
          </a:prstGeom>
          <a:noFill/>
          <a:ln>
            <a:noFill/>
          </a:ln>
        </p:spPr>
      </p:pic>
      <p:sp>
        <p:nvSpPr>
          <p:cNvPr id="1048581" name="TextBox 1048580"/>
          <p:cNvSpPr txBox="1"/>
          <p:nvPr/>
        </p:nvSpPr>
        <p:spPr>
          <a:xfrm>
            <a:off x="1690914" y="1228231"/>
            <a:ext cx="8810171" cy="3046988"/>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5pPr>
          </a:lstStyle>
          <a:p>
            <a:pPr lvl="0" algn="ctr"/>
            <a:r>
              <a:rPr lang="en-US" sz="4800" b="1" dirty="0">
                <a:solidFill>
                  <a:schemeClr val="accent3"/>
                </a:solidFill>
                <a:latin typeface="Times New Roman" panose="02020603050405020304" pitchFamily="18" charset="0"/>
                <a:cs typeface="Times New Roman" panose="02020603050405020304" pitchFamily="18" charset="0"/>
              </a:rPr>
              <a:t>Spam detection on mobile  phone  SMS performance using             FP-growth and Naive Bayes        Classifier</a:t>
            </a:r>
            <a:endParaRPr lang="en-US" altLang="zh-CN" sz="4800" b="1" dirty="0">
              <a:solidFill>
                <a:schemeClr val="lt1"/>
              </a:solidFill>
              <a:effectLst>
                <a:outerShdw blurRad="38100" dist="38100" dir="2700000" algn="tl">
                  <a:srgbClr val="C0C0C0"/>
                </a:outerShdw>
              </a:effectLst>
              <a:latin typeface="Times New Roman" panose="02020603050405020304" pitchFamily="18" charset="0"/>
              <a:ea typeface="Arial" pitchFamily="34" charset="0"/>
              <a:cs typeface="Times New Roman" panose="02020603050405020304" pitchFamily="18" charset="0"/>
              <a:sym typeface="Arial" pitchFamily="34" charset="0"/>
            </a:endParaRPr>
          </a:p>
        </p:txBody>
      </p:sp>
      <p:cxnSp>
        <p:nvCxnSpPr>
          <p:cNvPr id="3145728" name="Straight Connector 3145727"/>
          <p:cNvCxnSpPr>
            <a:cxnSpLocks/>
          </p:cNvCxnSpPr>
          <p:nvPr/>
        </p:nvCxnSpPr>
        <p:spPr>
          <a:xfrm>
            <a:off x="1251857" y="1228231"/>
            <a:ext cx="5386387" cy="0"/>
          </a:xfrm>
          <a:prstGeom prst="line">
            <a:avLst/>
          </a:prstGeom>
          <a:noFill/>
          <a:ln w="6350" cap="flat" cmpd="sng">
            <a:solidFill>
              <a:schemeClr val="lt1">
                <a:alpha val="100000"/>
              </a:schemeClr>
            </a:solidFill>
            <a:prstDash val="solid"/>
            <a:miter/>
          </a:ln>
        </p:spPr>
      </p:cxnSp>
      <p:cxnSp>
        <p:nvCxnSpPr>
          <p:cNvPr id="3145729" name="Straight Connector 3145728"/>
          <p:cNvCxnSpPr>
            <a:cxnSpLocks/>
          </p:cNvCxnSpPr>
          <p:nvPr/>
        </p:nvCxnSpPr>
        <p:spPr>
          <a:xfrm>
            <a:off x="1251857" y="1228231"/>
            <a:ext cx="7257" cy="3747220"/>
          </a:xfrm>
          <a:prstGeom prst="line">
            <a:avLst/>
          </a:prstGeom>
          <a:noFill/>
          <a:ln w="6350" cap="flat" cmpd="sng">
            <a:solidFill>
              <a:schemeClr val="lt1">
                <a:alpha val="100000"/>
              </a:schemeClr>
            </a:solidFill>
            <a:prstDash val="solid"/>
            <a:miter/>
          </a:ln>
        </p:spPr>
      </p:cxnSp>
      <p:cxnSp>
        <p:nvCxnSpPr>
          <p:cNvPr id="3145730" name="Straight Connector 3145729"/>
          <p:cNvCxnSpPr>
            <a:cxnSpLocks/>
          </p:cNvCxnSpPr>
          <p:nvPr/>
        </p:nvCxnSpPr>
        <p:spPr>
          <a:xfrm>
            <a:off x="5407705" y="4423908"/>
            <a:ext cx="5387975" cy="0"/>
          </a:xfrm>
          <a:prstGeom prst="line">
            <a:avLst/>
          </a:prstGeom>
          <a:noFill/>
          <a:ln w="6350" cap="flat" cmpd="sng">
            <a:solidFill>
              <a:schemeClr val="lt1">
                <a:alpha val="100000"/>
              </a:schemeClr>
            </a:solidFill>
            <a:prstDash val="solid"/>
            <a:miter/>
          </a:ln>
        </p:spPr>
      </p:cxnSp>
      <p:cxnSp>
        <p:nvCxnSpPr>
          <p:cNvPr id="3145731" name="Straight Connector 3145730"/>
          <p:cNvCxnSpPr>
            <a:cxnSpLocks/>
          </p:cNvCxnSpPr>
          <p:nvPr/>
        </p:nvCxnSpPr>
        <p:spPr>
          <a:xfrm>
            <a:off x="10792731" y="637947"/>
            <a:ext cx="0" cy="3785961"/>
          </a:xfrm>
          <a:prstGeom prst="line">
            <a:avLst/>
          </a:prstGeom>
          <a:noFill/>
          <a:ln w="6350" cap="flat" cmpd="sng">
            <a:solidFill>
              <a:schemeClr val="lt1">
                <a:alpha val="100000"/>
              </a:schemeClr>
            </a:solidFill>
            <a:prstDash val="solid"/>
            <a:miter/>
          </a:ln>
        </p:spPr>
      </p:cxnSp>
      <p:cxnSp>
        <p:nvCxnSpPr>
          <p:cNvPr id="3145732" name="Straight Connector 3145731"/>
          <p:cNvCxnSpPr>
            <a:cxnSpLocks/>
          </p:cNvCxnSpPr>
          <p:nvPr/>
        </p:nvCxnSpPr>
        <p:spPr>
          <a:xfrm>
            <a:off x="5407705" y="637947"/>
            <a:ext cx="5385026" cy="0"/>
          </a:xfrm>
          <a:prstGeom prst="line">
            <a:avLst/>
          </a:prstGeom>
          <a:noFill/>
          <a:ln w="6350" cap="flat" cmpd="sng">
            <a:solidFill>
              <a:schemeClr val="lt1">
                <a:alpha val="100000"/>
              </a:schemeClr>
            </a:solidFill>
            <a:prstDash val="solid"/>
            <a:miter/>
          </a:ln>
        </p:spPr>
      </p:cxnSp>
      <p:cxnSp>
        <p:nvCxnSpPr>
          <p:cNvPr id="3145733" name="Straight Connector 3145732"/>
          <p:cNvCxnSpPr>
            <a:cxnSpLocks/>
          </p:cNvCxnSpPr>
          <p:nvPr/>
        </p:nvCxnSpPr>
        <p:spPr>
          <a:xfrm>
            <a:off x="1259114" y="4975451"/>
            <a:ext cx="5386387" cy="0"/>
          </a:xfrm>
          <a:prstGeom prst="line">
            <a:avLst/>
          </a:prstGeom>
          <a:noFill/>
          <a:ln w="6350" cap="flat" cmpd="sng">
            <a:solidFill>
              <a:schemeClr val="lt1">
                <a:alpha val="100000"/>
              </a:schemeClr>
            </a:solidFill>
            <a:prstDash val="solid"/>
            <a:miter/>
          </a:ln>
        </p:spPr>
      </p:cxnSp>
      <p:sp>
        <p:nvSpPr>
          <p:cNvPr id="13" name="TextBox 12">
            <a:extLst>
              <a:ext uri="{FF2B5EF4-FFF2-40B4-BE49-F238E27FC236}">
                <a16:creationId xmlns:a16="http://schemas.microsoft.com/office/drawing/2014/main" id="{23874384-225D-4509-AE5E-8F0A4A63D941}"/>
              </a:ext>
            </a:extLst>
          </p:cNvPr>
          <p:cNvSpPr txBox="1"/>
          <p:nvPr/>
        </p:nvSpPr>
        <p:spPr>
          <a:xfrm>
            <a:off x="6879772" y="4577854"/>
            <a:ext cx="5312228"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Guided </a:t>
            </a:r>
            <a:r>
              <a:rPr lang="en-US" sz="2400">
                <a:solidFill>
                  <a:schemeClr val="bg1"/>
                </a:solidFill>
                <a:latin typeface="Times New Roman" panose="02020603050405020304" pitchFamily="18" charset="0"/>
                <a:cs typeface="Times New Roman" panose="02020603050405020304" pitchFamily="18" charset="0"/>
              </a:rPr>
              <a:t>by</a:t>
            </a:r>
            <a:r>
              <a:rPr lang="en-US" sz="2400" smtClean="0">
                <a:solidFill>
                  <a:schemeClr val="bg1"/>
                </a:solidFill>
                <a:latin typeface="Times New Roman" panose="02020603050405020304" pitchFamily="18" charset="0"/>
                <a:cs typeface="Times New Roman" panose="02020603050405020304" pitchFamily="18" charset="0"/>
              </a:rPr>
              <a:t>:</a:t>
            </a:r>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F5667E-5AC8-4EC7-AD29-E3732C8385CE}"/>
              </a:ext>
            </a:extLst>
          </p:cNvPr>
          <p:cNvSpPr txBox="1"/>
          <p:nvPr/>
        </p:nvSpPr>
        <p:spPr>
          <a:xfrm>
            <a:off x="1175657" y="2554513"/>
            <a:ext cx="10160000" cy="1569660"/>
          </a:xfrm>
          <a:prstGeom prst="rect">
            <a:avLst/>
          </a:prstGeom>
          <a:noFill/>
        </p:spPr>
        <p:txBody>
          <a:bodyPr wrap="square" rtlCol="0">
            <a:spAutoFit/>
          </a:bodyPr>
          <a:lstStyle/>
          <a:p>
            <a:r>
              <a:rPr lang="en-US" sz="9600" b="1" dirty="0">
                <a:solidFill>
                  <a:schemeClr val="bg1"/>
                </a:solidFill>
                <a:latin typeface="Times New Roman" panose="02020603050405020304" pitchFamily="18" charset="0"/>
                <a:cs typeface="Times New Roman" panose="02020603050405020304" pitchFamily="18" charset="0"/>
              </a:rPr>
              <a:t>   UML Diagrams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018676AA-C8FE-4E72-A7AB-5E4E7AD16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481" y="1526959"/>
            <a:ext cx="10875144" cy="4650004"/>
          </a:xfrm>
          <a:prstGeom prst="rect">
            <a:avLst/>
          </a:prstGeom>
        </p:spPr>
      </p:pic>
      <p:sp>
        <p:nvSpPr>
          <p:cNvPr id="2" name="TextBox 1">
            <a:extLst>
              <a:ext uri="{FF2B5EF4-FFF2-40B4-BE49-F238E27FC236}">
                <a16:creationId xmlns:a16="http://schemas.microsoft.com/office/drawing/2014/main" id="{6B09010D-D3D1-41F4-88AA-C2433CD57B1A}"/>
              </a:ext>
            </a:extLst>
          </p:cNvPr>
          <p:cNvSpPr txBox="1"/>
          <p:nvPr/>
        </p:nvSpPr>
        <p:spPr>
          <a:xfrm>
            <a:off x="763481" y="406400"/>
            <a:ext cx="4548748" cy="646331"/>
          </a:xfrm>
          <a:prstGeom prst="rect">
            <a:avLst/>
          </a:prstGeom>
          <a:noFill/>
        </p:spPr>
        <p:txBody>
          <a:bodyPr wrap="square" rtlCol="0">
            <a:spAutoFit/>
          </a:bodyPr>
          <a:lstStyle/>
          <a:p>
            <a:r>
              <a:rPr lang="en-US" sz="3600" b="1" u="sng" dirty="0">
                <a:solidFill>
                  <a:schemeClr val="bg1"/>
                </a:solidFill>
                <a:latin typeface="Times New Roman" panose="02020603050405020304" pitchFamily="18" charset="0"/>
                <a:cs typeface="Times New Roman" panose="02020603050405020304" pitchFamily="18" charset="0"/>
              </a:rPr>
              <a:t>Class Diagram:</a:t>
            </a:r>
            <a:endParaRPr lang="en-IN" sz="3600" b="1" u="sng"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8DA9CEC-89FF-471A-98E3-716A4A590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315" y="1219000"/>
            <a:ext cx="10450286" cy="5399514"/>
          </a:xfrm>
          <a:prstGeom prst="rect">
            <a:avLst/>
          </a:prstGeom>
        </p:spPr>
      </p:pic>
      <p:sp>
        <p:nvSpPr>
          <p:cNvPr id="3" name="TextBox 2">
            <a:extLst>
              <a:ext uri="{FF2B5EF4-FFF2-40B4-BE49-F238E27FC236}">
                <a16:creationId xmlns:a16="http://schemas.microsoft.com/office/drawing/2014/main" id="{C72810F9-F456-4814-9C25-7C42E0A66D10}"/>
              </a:ext>
            </a:extLst>
          </p:cNvPr>
          <p:cNvSpPr txBox="1"/>
          <p:nvPr/>
        </p:nvSpPr>
        <p:spPr>
          <a:xfrm>
            <a:off x="449943" y="406400"/>
            <a:ext cx="4615543" cy="646331"/>
          </a:xfrm>
          <a:prstGeom prst="rect">
            <a:avLst/>
          </a:prstGeom>
          <a:noFill/>
        </p:spPr>
        <p:txBody>
          <a:bodyPr wrap="square" rtlCol="0">
            <a:spAutoFit/>
          </a:bodyPr>
          <a:lstStyle/>
          <a:p>
            <a:r>
              <a:rPr lang="en-US" sz="3600" b="1" u="sng" dirty="0">
                <a:solidFill>
                  <a:schemeClr val="bg1"/>
                </a:solidFill>
                <a:latin typeface="Times New Roman" panose="02020603050405020304" pitchFamily="18" charset="0"/>
                <a:cs typeface="Times New Roman" panose="02020603050405020304" pitchFamily="18" charset="0"/>
              </a:rPr>
              <a:t>Use Case Diagram:</a:t>
            </a:r>
            <a:endParaRPr lang="en-IN" sz="36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7115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5D2168A3-4F36-48CC-B619-062779B37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31" y="1345222"/>
            <a:ext cx="10972800" cy="5354515"/>
          </a:xfrm>
          <a:prstGeom prst="rect">
            <a:avLst/>
          </a:prstGeom>
        </p:spPr>
      </p:pic>
      <p:sp>
        <p:nvSpPr>
          <p:cNvPr id="2" name="TextBox 1">
            <a:extLst>
              <a:ext uri="{FF2B5EF4-FFF2-40B4-BE49-F238E27FC236}">
                <a16:creationId xmlns:a16="http://schemas.microsoft.com/office/drawing/2014/main" id="{38792B4A-FD62-487C-BECC-5C166AEC88DB}"/>
              </a:ext>
            </a:extLst>
          </p:cNvPr>
          <p:cNvSpPr txBox="1"/>
          <p:nvPr/>
        </p:nvSpPr>
        <p:spPr>
          <a:xfrm>
            <a:off x="696686" y="246743"/>
            <a:ext cx="4513943" cy="646331"/>
          </a:xfrm>
          <a:prstGeom prst="rect">
            <a:avLst/>
          </a:prstGeom>
          <a:noFill/>
        </p:spPr>
        <p:txBody>
          <a:bodyPr wrap="square" rtlCol="0">
            <a:spAutoFit/>
          </a:bodyPr>
          <a:lstStyle/>
          <a:p>
            <a:r>
              <a:rPr lang="en-US" sz="3600" b="1" u="sng" dirty="0">
                <a:solidFill>
                  <a:schemeClr val="bg1"/>
                </a:solidFill>
                <a:latin typeface="Times New Roman" panose="02020603050405020304" pitchFamily="18" charset="0"/>
                <a:cs typeface="Times New Roman" panose="02020603050405020304" pitchFamily="18" charset="0"/>
              </a:rPr>
              <a:t>Sequence Diagram:</a:t>
            </a:r>
            <a:endParaRPr lang="en-IN" sz="3600" b="1" u="sng"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3">
            <a:extLst>
              <a:ext uri="{FF2B5EF4-FFF2-40B4-BE49-F238E27FC236}">
                <a16:creationId xmlns:a16="http://schemas.microsoft.com/office/drawing/2014/main" id="{DA432106-53FB-4B5A-A68C-1F822F35B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5" y="1579418"/>
            <a:ext cx="10474036" cy="5015346"/>
          </a:xfrm>
          <a:prstGeom prst="rect">
            <a:avLst/>
          </a:prstGeom>
        </p:spPr>
      </p:pic>
      <p:sp>
        <p:nvSpPr>
          <p:cNvPr id="2" name="TextBox 1">
            <a:extLst>
              <a:ext uri="{FF2B5EF4-FFF2-40B4-BE49-F238E27FC236}">
                <a16:creationId xmlns:a16="http://schemas.microsoft.com/office/drawing/2014/main" id="{1262D703-8954-4671-911D-6F0BC5F8B276}"/>
              </a:ext>
            </a:extLst>
          </p:cNvPr>
          <p:cNvSpPr txBox="1"/>
          <p:nvPr/>
        </p:nvSpPr>
        <p:spPr>
          <a:xfrm>
            <a:off x="725714" y="449942"/>
            <a:ext cx="5617029" cy="646331"/>
          </a:xfrm>
          <a:prstGeom prst="rect">
            <a:avLst/>
          </a:prstGeom>
          <a:noFill/>
        </p:spPr>
        <p:txBody>
          <a:bodyPr wrap="square" rtlCol="0">
            <a:spAutoFit/>
          </a:bodyPr>
          <a:lstStyle/>
          <a:p>
            <a:r>
              <a:rPr lang="en-US" sz="3600" b="1" u="sng" dirty="0">
                <a:solidFill>
                  <a:schemeClr val="bg1"/>
                </a:solidFill>
                <a:latin typeface="Times New Roman" panose="02020603050405020304" pitchFamily="18" charset="0"/>
                <a:cs typeface="Times New Roman" panose="02020603050405020304" pitchFamily="18" charset="0"/>
              </a:rPr>
              <a:t>Collaboration Diagram:</a:t>
            </a:r>
            <a:endParaRPr lang="en-IN" sz="3600" b="1" u="sng"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4">
            <a:extLst>
              <a:ext uri="{FF2B5EF4-FFF2-40B4-BE49-F238E27FC236}">
                <a16:creationId xmlns:a16="http://schemas.microsoft.com/office/drawing/2014/main" id="{A4B1F9EE-63C1-4E47-959A-608ECC005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909" y="1382624"/>
            <a:ext cx="10460182" cy="5229291"/>
          </a:xfrm>
          <a:prstGeom prst="rect">
            <a:avLst/>
          </a:prstGeom>
        </p:spPr>
      </p:pic>
      <p:sp>
        <p:nvSpPr>
          <p:cNvPr id="2" name="TextBox 1">
            <a:extLst>
              <a:ext uri="{FF2B5EF4-FFF2-40B4-BE49-F238E27FC236}">
                <a16:creationId xmlns:a16="http://schemas.microsoft.com/office/drawing/2014/main" id="{D3C85DA2-DF63-4FE7-829E-414637BB3F63}"/>
              </a:ext>
            </a:extLst>
          </p:cNvPr>
          <p:cNvSpPr txBox="1"/>
          <p:nvPr/>
        </p:nvSpPr>
        <p:spPr>
          <a:xfrm>
            <a:off x="537029" y="261257"/>
            <a:ext cx="4078514" cy="646331"/>
          </a:xfrm>
          <a:prstGeom prst="rect">
            <a:avLst/>
          </a:prstGeom>
          <a:noFill/>
        </p:spPr>
        <p:txBody>
          <a:bodyPr wrap="square" rtlCol="0">
            <a:spAutoFit/>
          </a:bodyPr>
          <a:lstStyle/>
          <a:p>
            <a:r>
              <a:rPr lang="en-US" sz="3600" b="1" u="sng" dirty="0">
                <a:solidFill>
                  <a:schemeClr val="bg1"/>
                </a:solidFill>
                <a:latin typeface="Times New Roman" panose="02020603050405020304" pitchFamily="18" charset="0"/>
                <a:cs typeface="Times New Roman" panose="02020603050405020304" pitchFamily="18" charset="0"/>
              </a:rPr>
              <a:t>Activity Diagram:</a:t>
            </a:r>
            <a:endParaRPr lang="en-IN" sz="3600" b="1" u="sng"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71D4A62-36DC-41DE-94FB-EF8FDB268735}"/>
              </a:ext>
            </a:extLst>
          </p:cNvPr>
          <p:cNvPicPr>
            <a:picLocks noChangeAspect="1"/>
          </p:cNvPicPr>
          <p:nvPr/>
        </p:nvPicPr>
        <p:blipFill>
          <a:blip r:embed="rId3"/>
          <a:stretch>
            <a:fillRect/>
          </a:stretch>
        </p:blipFill>
        <p:spPr>
          <a:xfrm>
            <a:off x="85725" y="1952991"/>
            <a:ext cx="12020550" cy="3743325"/>
          </a:xfrm>
          <a:prstGeom prst="rect">
            <a:avLst/>
          </a:prstGeom>
        </p:spPr>
      </p:pic>
      <p:sp>
        <p:nvSpPr>
          <p:cNvPr id="2" name="TextBox 1">
            <a:extLst>
              <a:ext uri="{FF2B5EF4-FFF2-40B4-BE49-F238E27FC236}">
                <a16:creationId xmlns:a16="http://schemas.microsoft.com/office/drawing/2014/main" id="{0F4F3807-C45D-4BF3-98E1-D8B3CE7E94BE}"/>
              </a:ext>
            </a:extLst>
          </p:cNvPr>
          <p:cNvSpPr txBox="1"/>
          <p:nvPr/>
        </p:nvSpPr>
        <p:spPr>
          <a:xfrm>
            <a:off x="391886" y="333829"/>
            <a:ext cx="4891314" cy="646331"/>
          </a:xfrm>
          <a:prstGeom prst="rect">
            <a:avLst/>
          </a:prstGeom>
          <a:noFill/>
        </p:spPr>
        <p:txBody>
          <a:bodyPr wrap="square" rtlCol="0">
            <a:spAutoFit/>
          </a:bodyPr>
          <a:lstStyle/>
          <a:p>
            <a:r>
              <a:rPr lang="en-US" sz="3600" b="1" u="sng" dirty="0">
                <a:solidFill>
                  <a:schemeClr val="bg1"/>
                </a:solidFill>
                <a:latin typeface="Times New Roman" panose="02020603050405020304" pitchFamily="18" charset="0"/>
                <a:cs typeface="Times New Roman" panose="02020603050405020304" pitchFamily="18" charset="0"/>
              </a:rPr>
              <a:t>State Chart Diagram:</a:t>
            </a:r>
            <a:endParaRPr lang="en-IN" sz="3600" b="1" u="sng"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2B81C70-A031-4D45-B4E3-DE7B4EBE3DB3}"/>
              </a:ext>
            </a:extLst>
          </p:cNvPr>
          <p:cNvPicPr/>
          <p:nvPr/>
        </p:nvPicPr>
        <p:blipFill>
          <a:blip r:embed="rId2"/>
          <a:stretch>
            <a:fillRect/>
          </a:stretch>
        </p:blipFill>
        <p:spPr>
          <a:xfrm>
            <a:off x="1335314" y="1349828"/>
            <a:ext cx="9390743" cy="5232581"/>
          </a:xfrm>
          <a:prstGeom prst="rect">
            <a:avLst/>
          </a:prstGeom>
        </p:spPr>
      </p:pic>
      <p:sp>
        <p:nvSpPr>
          <p:cNvPr id="2" name="TextBox 1">
            <a:extLst>
              <a:ext uri="{FF2B5EF4-FFF2-40B4-BE49-F238E27FC236}">
                <a16:creationId xmlns:a16="http://schemas.microsoft.com/office/drawing/2014/main" id="{1D11CE8A-9114-4F05-A846-C139056E2E8B}"/>
              </a:ext>
            </a:extLst>
          </p:cNvPr>
          <p:cNvSpPr txBox="1"/>
          <p:nvPr/>
        </p:nvSpPr>
        <p:spPr>
          <a:xfrm>
            <a:off x="580571" y="246743"/>
            <a:ext cx="5007429" cy="646331"/>
          </a:xfrm>
          <a:prstGeom prst="rect">
            <a:avLst/>
          </a:prstGeom>
          <a:noFill/>
        </p:spPr>
        <p:txBody>
          <a:bodyPr wrap="square" rtlCol="0">
            <a:spAutoFit/>
          </a:bodyPr>
          <a:lstStyle/>
          <a:p>
            <a:r>
              <a:rPr lang="en-US" sz="3600" b="1" u="sng" dirty="0">
                <a:solidFill>
                  <a:schemeClr val="bg1"/>
                </a:solidFill>
                <a:latin typeface="Times New Roman" panose="02020603050405020304" pitchFamily="18" charset="0"/>
                <a:cs typeface="Times New Roman" panose="02020603050405020304" pitchFamily="18" charset="0"/>
              </a:rPr>
              <a:t>Component Diagram:</a:t>
            </a:r>
            <a:endParaRPr lang="en-IN" sz="3600" b="1" u="sng"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9B21723-5AF0-4F79-BD46-BD7570520CC2}"/>
              </a:ext>
            </a:extLst>
          </p:cNvPr>
          <p:cNvPicPr/>
          <p:nvPr/>
        </p:nvPicPr>
        <p:blipFill>
          <a:blip r:embed="rId3"/>
          <a:stretch>
            <a:fillRect/>
          </a:stretch>
        </p:blipFill>
        <p:spPr>
          <a:xfrm>
            <a:off x="1567543" y="1494970"/>
            <a:ext cx="8984343" cy="4886779"/>
          </a:xfrm>
          <a:prstGeom prst="rect">
            <a:avLst/>
          </a:prstGeom>
        </p:spPr>
      </p:pic>
      <p:sp>
        <p:nvSpPr>
          <p:cNvPr id="2" name="TextBox 1">
            <a:extLst>
              <a:ext uri="{FF2B5EF4-FFF2-40B4-BE49-F238E27FC236}">
                <a16:creationId xmlns:a16="http://schemas.microsoft.com/office/drawing/2014/main" id="{47C6C2A5-1369-42AF-82E6-D5CEE2C9E651}"/>
              </a:ext>
            </a:extLst>
          </p:cNvPr>
          <p:cNvSpPr txBox="1"/>
          <p:nvPr/>
        </p:nvSpPr>
        <p:spPr>
          <a:xfrm>
            <a:off x="711200" y="203200"/>
            <a:ext cx="6110514" cy="646331"/>
          </a:xfrm>
          <a:prstGeom prst="rect">
            <a:avLst/>
          </a:prstGeom>
          <a:noFill/>
        </p:spPr>
        <p:txBody>
          <a:bodyPr wrap="square" rtlCol="0">
            <a:spAutoFit/>
          </a:bodyPr>
          <a:lstStyle/>
          <a:p>
            <a:r>
              <a:rPr lang="en-US" sz="3600" b="1" u="sng" dirty="0">
                <a:solidFill>
                  <a:schemeClr val="bg1"/>
                </a:solidFill>
                <a:latin typeface="Times New Roman" panose="02020603050405020304" pitchFamily="18" charset="0"/>
                <a:cs typeface="Times New Roman" panose="02020603050405020304" pitchFamily="18" charset="0"/>
              </a:rPr>
              <a:t>Deployment Diagram:</a:t>
            </a:r>
            <a:endParaRPr lang="en-IN" sz="3600" b="1" u="sng"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3DB5F1-AB1B-426D-A730-7734AC1CFC3C}"/>
              </a:ext>
            </a:extLst>
          </p:cNvPr>
          <p:cNvSpPr/>
          <p:nvPr/>
        </p:nvSpPr>
        <p:spPr>
          <a:xfrm>
            <a:off x="1916811" y="2644170"/>
            <a:ext cx="8358378" cy="1569660"/>
          </a:xfrm>
          <a:prstGeom prst="rect">
            <a:avLst/>
          </a:prstGeom>
        </p:spPr>
        <p:txBody>
          <a:bodyPr wrap="none">
            <a:spAutoFit/>
          </a:bodyPr>
          <a:lstStyle/>
          <a:p>
            <a:r>
              <a:rPr lang="en-IN" sz="9600" b="1" dirty="0">
                <a:solidFill>
                  <a:schemeClr val="bg1"/>
                </a:solidFill>
                <a:latin typeface="Times New Roman" panose="02020603050405020304" pitchFamily="18" charset="0"/>
                <a:ea typeface="Calibri" panose="020F0502020204030204" pitchFamily="34" charset="0"/>
              </a:rPr>
              <a:t>Output Screens</a:t>
            </a:r>
            <a:endParaRPr lang="en-IN" sz="9600" b="1" dirty="0">
              <a:solidFill>
                <a:schemeClr val="bg1"/>
              </a:solidFill>
            </a:endParaRP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Oval 1048589"/>
          <p:cNvSpPr/>
          <p:nvPr/>
        </p:nvSpPr>
        <p:spPr>
          <a:xfrm>
            <a:off x="635000" y="5446712"/>
            <a:ext cx="142875" cy="144462"/>
          </a:xfrm>
          <a:prstGeom prst="ellipse">
            <a:avLst/>
          </a:prstGeom>
          <a:solidFill>
            <a:schemeClr val="lt1"/>
          </a:solidFill>
          <a:ln w="12700" cap="flat" cmpd="sng">
            <a:solidFill>
              <a:schemeClr val="lt1">
                <a:alpha val="100000"/>
              </a:schemeClr>
            </a:solidFill>
            <a:prstDash val="solid"/>
            <a:miter/>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5pPr>
          </a:lstStyle>
          <a:p>
            <a:pPr lvl="0" algn="ctr" fontAlgn="base">
              <a:spcBef>
                <a:spcPct val="0"/>
              </a:spcBef>
              <a:spcAft>
                <a:spcPct val="0"/>
              </a:spcAft>
              <a:buFontTx/>
              <a:buNone/>
            </a:pPr>
            <a:endParaRPr lang="zh-CN" altLang="en-US" sz="1800">
              <a:solidFill>
                <a:srgbClr val="FFFFFF"/>
              </a:solidFill>
              <a:latin typeface="Arial" pitchFamily="34" charset="0"/>
              <a:ea typeface="Arial" pitchFamily="34" charset="0"/>
            </a:endParaRPr>
          </a:p>
        </p:txBody>
      </p:sp>
      <p:sp>
        <p:nvSpPr>
          <p:cNvPr id="1048591" name="Oval 1048590"/>
          <p:cNvSpPr/>
          <p:nvPr/>
        </p:nvSpPr>
        <p:spPr>
          <a:xfrm>
            <a:off x="2954337" y="3656012"/>
            <a:ext cx="144462" cy="144462"/>
          </a:xfrm>
          <a:prstGeom prst="ellipse">
            <a:avLst/>
          </a:prstGeom>
          <a:solidFill>
            <a:schemeClr val="lt1"/>
          </a:solidFill>
          <a:ln w="12700" cap="flat" cmpd="sng">
            <a:solidFill>
              <a:schemeClr val="lt1">
                <a:alpha val="100000"/>
              </a:schemeClr>
            </a:solidFill>
            <a:prstDash val="solid"/>
            <a:miter/>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5pPr>
          </a:lstStyle>
          <a:p>
            <a:pPr lvl="0" algn="ctr" fontAlgn="base">
              <a:spcBef>
                <a:spcPct val="0"/>
              </a:spcBef>
              <a:spcAft>
                <a:spcPct val="0"/>
              </a:spcAft>
              <a:buFontTx/>
              <a:buNone/>
            </a:pPr>
            <a:endParaRPr lang="zh-CN" altLang="en-US" sz="1800">
              <a:solidFill>
                <a:srgbClr val="FFFFFF"/>
              </a:solidFill>
              <a:latin typeface="Arial" pitchFamily="34" charset="0"/>
              <a:ea typeface="Arial" pitchFamily="34" charset="0"/>
            </a:endParaRPr>
          </a:p>
        </p:txBody>
      </p:sp>
      <p:sp>
        <p:nvSpPr>
          <p:cNvPr id="1048592" name="Oval 1048591"/>
          <p:cNvSpPr/>
          <p:nvPr/>
        </p:nvSpPr>
        <p:spPr>
          <a:xfrm>
            <a:off x="6024562" y="4551362"/>
            <a:ext cx="142875" cy="144462"/>
          </a:xfrm>
          <a:prstGeom prst="ellipse">
            <a:avLst/>
          </a:prstGeom>
          <a:solidFill>
            <a:schemeClr val="lt1"/>
          </a:solidFill>
          <a:ln w="12700" cap="flat" cmpd="sng">
            <a:solidFill>
              <a:schemeClr val="lt1">
                <a:alpha val="100000"/>
              </a:schemeClr>
            </a:solidFill>
            <a:prstDash val="solid"/>
            <a:miter/>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5pPr>
          </a:lstStyle>
          <a:p>
            <a:pPr lvl="0" algn="ctr" fontAlgn="base">
              <a:spcBef>
                <a:spcPct val="0"/>
              </a:spcBef>
              <a:spcAft>
                <a:spcPct val="0"/>
              </a:spcAft>
              <a:buFontTx/>
              <a:buNone/>
            </a:pPr>
            <a:endParaRPr lang="zh-CN" altLang="en-US" sz="1800">
              <a:solidFill>
                <a:srgbClr val="FFFFFF"/>
              </a:solidFill>
              <a:latin typeface="Arial" pitchFamily="34" charset="0"/>
              <a:ea typeface="Arial" pitchFamily="34" charset="0"/>
            </a:endParaRPr>
          </a:p>
        </p:txBody>
      </p:sp>
      <p:sp>
        <p:nvSpPr>
          <p:cNvPr id="1048593" name="Oval 1048592"/>
          <p:cNvSpPr/>
          <p:nvPr/>
        </p:nvSpPr>
        <p:spPr>
          <a:xfrm>
            <a:off x="8382000" y="2751137"/>
            <a:ext cx="142875" cy="144462"/>
          </a:xfrm>
          <a:prstGeom prst="ellipse">
            <a:avLst/>
          </a:prstGeom>
          <a:solidFill>
            <a:schemeClr val="lt1"/>
          </a:solidFill>
          <a:ln w="12700" cap="flat" cmpd="sng">
            <a:solidFill>
              <a:schemeClr val="lt1">
                <a:alpha val="100000"/>
              </a:schemeClr>
            </a:solidFill>
            <a:prstDash val="solid"/>
            <a:miter/>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5pPr>
          </a:lstStyle>
          <a:p>
            <a:pPr lvl="0" algn="ctr" fontAlgn="base">
              <a:spcBef>
                <a:spcPct val="0"/>
              </a:spcBef>
              <a:spcAft>
                <a:spcPct val="0"/>
              </a:spcAft>
              <a:buFontTx/>
              <a:buNone/>
            </a:pPr>
            <a:endParaRPr lang="zh-CN" altLang="en-US" sz="1800">
              <a:solidFill>
                <a:srgbClr val="FFFFFF"/>
              </a:solidFill>
              <a:latin typeface="Arial" pitchFamily="34" charset="0"/>
              <a:ea typeface="Arial" pitchFamily="34" charset="0"/>
            </a:endParaRPr>
          </a:p>
        </p:txBody>
      </p:sp>
      <p:sp>
        <p:nvSpPr>
          <p:cNvPr id="1048594" name="Oval 1048593"/>
          <p:cNvSpPr/>
          <p:nvPr/>
        </p:nvSpPr>
        <p:spPr>
          <a:xfrm>
            <a:off x="11414125" y="3622675"/>
            <a:ext cx="144462" cy="144462"/>
          </a:xfrm>
          <a:prstGeom prst="ellipse">
            <a:avLst/>
          </a:prstGeom>
          <a:solidFill>
            <a:schemeClr val="lt1"/>
          </a:solidFill>
          <a:ln w="12700" cap="flat" cmpd="sng">
            <a:solidFill>
              <a:schemeClr val="lt1">
                <a:alpha val="100000"/>
              </a:schemeClr>
            </a:solidFill>
            <a:prstDash val="solid"/>
            <a:miter/>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Calibri" pitchFamily="34" charset="0"/>
                <a:ea typeface="宋体" pitchFamily="2" charset="-122"/>
              </a:defRPr>
            </a:lvl5pPr>
          </a:lstStyle>
          <a:p>
            <a:pPr lvl="0" algn="ctr" fontAlgn="base">
              <a:spcBef>
                <a:spcPct val="0"/>
              </a:spcBef>
              <a:spcAft>
                <a:spcPct val="0"/>
              </a:spcAft>
              <a:buFontTx/>
              <a:buNone/>
            </a:pPr>
            <a:endParaRPr lang="zh-CN" altLang="en-US" sz="1800">
              <a:solidFill>
                <a:srgbClr val="FFFFFF"/>
              </a:solidFill>
              <a:latin typeface="Arial" pitchFamily="34" charset="0"/>
              <a:ea typeface="Arial" pitchFamily="34" charset="0"/>
            </a:endParaRPr>
          </a:p>
        </p:txBody>
      </p:sp>
      <p:sp>
        <p:nvSpPr>
          <p:cNvPr id="2" name="TextBox 1">
            <a:extLst>
              <a:ext uri="{FF2B5EF4-FFF2-40B4-BE49-F238E27FC236}">
                <a16:creationId xmlns:a16="http://schemas.microsoft.com/office/drawing/2014/main" id="{B8B4DC73-912C-4112-87D0-71F079FFF571}"/>
              </a:ext>
            </a:extLst>
          </p:cNvPr>
          <p:cNvSpPr txBox="1"/>
          <p:nvPr/>
        </p:nvSpPr>
        <p:spPr>
          <a:xfrm>
            <a:off x="348343" y="589189"/>
            <a:ext cx="11495314" cy="6494085"/>
          </a:xfrm>
          <a:prstGeom prst="rect">
            <a:avLst/>
          </a:prstGeom>
          <a:noFill/>
        </p:spPr>
        <p:txBody>
          <a:bodyPr wrap="square" rtlCol="0">
            <a:spAutoFit/>
          </a:bodyPr>
          <a:lstStyle/>
          <a:p>
            <a:pPr algn="just"/>
            <a:r>
              <a:rPr lang="en-US" altLang="en-US" sz="32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Abstract:</a:t>
            </a:r>
          </a:p>
          <a:p>
            <a:pPr algn="just"/>
            <a:endPar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fontAlgn="t"/>
            <a:r>
              <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SMS (Short Message Service) is still the primary choice as a communication           medium even though nowadays mobile phone is growing with a variety of communication media messenger applications. However, nowadays along with the SMS tariff reduction leads to     the increase of SMS spam, as used by some people as an alternative to advertise and  fraud. Therefore, it becomes an important issue as it can bug and harm the users and one of  its solutions is with automatic SMS spam filtering. </a:t>
            </a:r>
          </a:p>
          <a:p>
            <a:pPr algn="just" fontAlgn="t"/>
            <a:r>
              <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One of most challenging in SMS spam filtering is its accuracy. In this research we    proposed to enhance SMS spam filtering performance by combining two of data mining task association and classification. FP-growth in association is utilized for mining frequent pattern on SMS and Naive Bayes Classifier is used to classify whether SMS is spam or ham.        Training data was using SMS spam collection from previous research. The result of using    collaboration of Naive Bayes and FP-Growth performs the highest average accuracy of 90%.FP-Growth for dataset SMS Spam Collection and improves the precision score; thus, the    classification result is more accurate. </a:t>
            </a:r>
          </a:p>
          <a:p>
            <a:pPr algn="just"/>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AB3E03F-BB5E-46DE-9864-22CBE097E49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22614" y="961979"/>
            <a:ext cx="9546771" cy="5395278"/>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55299-D758-4F37-AD5C-04959C0617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5799" y="1283198"/>
            <a:ext cx="10736943" cy="5219202"/>
          </a:xfrm>
          <a:prstGeom prst="rect">
            <a:avLst/>
          </a:prstGeom>
          <a:noFill/>
          <a:ln>
            <a:noFill/>
          </a:ln>
        </p:spPr>
      </p:pic>
    </p:spTree>
    <p:extLst>
      <p:ext uri="{BB962C8B-B14F-4D97-AF65-F5344CB8AC3E}">
        <p14:creationId xmlns:p14="http://schemas.microsoft.com/office/powerpoint/2010/main" val="1468716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A73985-6BAE-4B32-BA6A-BCA282255D2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6143" y="1309505"/>
            <a:ext cx="11099800" cy="5265466"/>
          </a:xfrm>
          <a:prstGeom prst="rect">
            <a:avLst/>
          </a:prstGeom>
          <a:noFill/>
          <a:ln>
            <a:noFill/>
          </a:ln>
        </p:spPr>
      </p:pic>
    </p:spTree>
    <p:extLst>
      <p:ext uri="{BB962C8B-B14F-4D97-AF65-F5344CB8AC3E}">
        <p14:creationId xmlns:p14="http://schemas.microsoft.com/office/powerpoint/2010/main" val="1523328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1DA88-44F0-4B89-87EF-CC8F25F78A4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1286" y="1371327"/>
            <a:ext cx="10896600" cy="5160101"/>
          </a:xfrm>
          <a:prstGeom prst="rect">
            <a:avLst/>
          </a:prstGeom>
          <a:noFill/>
          <a:ln>
            <a:noFill/>
          </a:ln>
        </p:spPr>
      </p:pic>
    </p:spTree>
    <p:extLst>
      <p:ext uri="{BB962C8B-B14F-4D97-AF65-F5344CB8AC3E}">
        <p14:creationId xmlns:p14="http://schemas.microsoft.com/office/powerpoint/2010/main" val="57390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D63768-D017-4936-9E9D-F363CD2FA9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3571" y="1225776"/>
            <a:ext cx="11085285" cy="5262110"/>
          </a:xfrm>
          <a:prstGeom prst="rect">
            <a:avLst/>
          </a:prstGeom>
          <a:noFill/>
          <a:ln>
            <a:noFill/>
          </a:ln>
        </p:spPr>
      </p:pic>
    </p:spTree>
    <p:extLst>
      <p:ext uri="{BB962C8B-B14F-4D97-AF65-F5344CB8AC3E}">
        <p14:creationId xmlns:p14="http://schemas.microsoft.com/office/powerpoint/2010/main" val="1431464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8AA144-FD58-4CE8-B672-74B95519BF2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7114" y="1341891"/>
            <a:ext cx="11070772" cy="5204052"/>
          </a:xfrm>
          <a:prstGeom prst="rect">
            <a:avLst/>
          </a:prstGeom>
          <a:noFill/>
          <a:ln>
            <a:noFill/>
          </a:ln>
        </p:spPr>
      </p:pic>
    </p:spTree>
    <p:extLst>
      <p:ext uri="{BB962C8B-B14F-4D97-AF65-F5344CB8AC3E}">
        <p14:creationId xmlns:p14="http://schemas.microsoft.com/office/powerpoint/2010/main" val="2658021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F9D216-317D-4BA9-A104-FBD49A0840CB}"/>
              </a:ext>
            </a:extLst>
          </p:cNvPr>
          <p:cNvSpPr/>
          <p:nvPr/>
        </p:nvSpPr>
        <p:spPr>
          <a:xfrm>
            <a:off x="232229" y="391342"/>
            <a:ext cx="11727542" cy="5946051"/>
          </a:xfrm>
          <a:prstGeom prst="rect">
            <a:avLst/>
          </a:prstGeom>
        </p:spPr>
        <p:txBody>
          <a:bodyPr wrap="square">
            <a:spAutoFit/>
          </a:bodyPr>
          <a:lstStyle/>
          <a:p>
            <a:pPr algn="just">
              <a:lnSpc>
                <a:spcPct val="150000"/>
              </a:lnSpc>
              <a:spcAft>
                <a:spcPts val="0"/>
              </a:spcAft>
            </a:pPr>
            <a:r>
              <a:rPr lang="en-IN" sz="36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Conclusion:</a:t>
            </a:r>
            <a:r>
              <a:rPr lang="en-US" sz="3600" b="1" u="sng"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IN" sz="36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tabLst>
                <a:tab pos="2528570" algn="l"/>
              </a:tabLst>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Based on the analysis of the tests performed in this research, it can be concluded that:</a:t>
            </a:r>
          </a:p>
          <a:p>
            <a:pPr algn="just">
              <a:lnSpc>
                <a:spcPct val="115000"/>
              </a:lnSpc>
              <a:spcAft>
                <a:spcPts val="1000"/>
              </a:spcAft>
              <a:tabLst>
                <a:tab pos="2528570" algn="l"/>
              </a:tabLst>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Both methods used in this research, the performances of both methods is equally well for      SMS classification with average of the accuracy above 90%. The use of collaboration methods, Naive Bayes and FP-Growth, is superior to the average accuracy for each dataset. </a:t>
            </a:r>
          </a:p>
          <a:p>
            <a:pPr algn="just">
              <a:lnSpc>
                <a:spcPct val="115000"/>
              </a:lnSpc>
              <a:spcAft>
                <a:spcPts val="1000"/>
              </a:spcAft>
              <a:tabLst>
                <a:tab pos="2528570" algn="l"/>
              </a:tabLst>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Accuracy best average is obtained when the SMS Spam Collection v.1 dataset with the    9%minimum support is used and the implementation of the FP-Growth has accuracy up to 98.506%. </a:t>
            </a:r>
          </a:p>
          <a:p>
            <a:pPr algn="just">
              <a:lnSpc>
                <a:spcPct val="115000"/>
              </a:lnSpc>
              <a:spcAft>
                <a:spcPts val="1000"/>
              </a:spcAft>
              <a:tabLst>
                <a:tab pos="2528570" algn="l"/>
              </a:tabLst>
            </a:pPr>
            <a:r>
              <a:rPr lang="en-IN"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The use of datasets with varied training data is agreeable to be applied by using the                 FP-Growth. By implementing the FP-Growth for feature extraction, it can elevate the score of precision. Thus, the system becomes more precise in providing the information requested by   the users in response to the SMS classification.  </a:t>
            </a:r>
          </a:p>
        </p:txBody>
      </p:sp>
    </p:spTree>
    <p:extLst>
      <p:ext uri="{BB962C8B-B14F-4D97-AF65-F5344CB8AC3E}">
        <p14:creationId xmlns:p14="http://schemas.microsoft.com/office/powerpoint/2010/main" val="28549649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2ECFD2-E5FC-4181-ADC4-D9113FDA8AA0}"/>
              </a:ext>
            </a:extLst>
          </p:cNvPr>
          <p:cNvSpPr/>
          <p:nvPr/>
        </p:nvSpPr>
        <p:spPr>
          <a:xfrm>
            <a:off x="355600" y="1098318"/>
            <a:ext cx="11480800" cy="4293676"/>
          </a:xfrm>
          <a:prstGeom prst="rect">
            <a:avLst/>
          </a:prstGeom>
        </p:spPr>
        <p:txBody>
          <a:bodyPr wrap="square">
            <a:spAutoFit/>
          </a:bodyPr>
          <a:lstStyle/>
          <a:p>
            <a:pPr algn="just">
              <a:lnSpc>
                <a:spcPct val="150000"/>
              </a:lnSpc>
              <a:spcAft>
                <a:spcPts val="0"/>
              </a:spcAft>
            </a:pPr>
            <a:r>
              <a:rPr lang="en-IN" sz="4000" b="1" u="sng" dirty="0">
                <a:solidFill>
                  <a:schemeClr val="bg1"/>
                </a:solidFill>
                <a:latin typeface="Times New Roman" panose="02020603050405020304" pitchFamily="18" charset="0"/>
                <a:ea typeface="Times New Roman" panose="02020603050405020304" pitchFamily="18" charset="0"/>
                <a:cs typeface="Gautami" panose="020B0502040204020203" pitchFamily="34" charset="0"/>
              </a:rPr>
              <a:t>Future Enhancement:</a:t>
            </a:r>
            <a:endParaRPr lang="en-IN" sz="4000" dirty="0">
              <a:solidFill>
                <a:schemeClr val="bg1"/>
              </a:solidFill>
              <a:ea typeface="Calibri" panose="020F0502020204030204" pitchFamily="34" charset="0"/>
              <a:cs typeface="Gautami" panose="020B0502040204020203" pitchFamily="34" charset="0"/>
            </a:endParaRPr>
          </a:p>
          <a:p>
            <a:pPr marL="342900" lvl="0" indent="-342900" algn="just">
              <a:lnSpc>
                <a:spcPct val="106000"/>
              </a:lnSpc>
              <a:spcAft>
                <a:spcPts val="800"/>
              </a:spcAft>
              <a:buFont typeface="+mj-lt"/>
              <a:buAutoNum type="arabicPeriod"/>
              <a:tabLst>
                <a:tab pos="2528570" algn="l"/>
              </a:tabLst>
            </a:pPr>
            <a:r>
              <a:rPr lang="en-US" sz="2800" dirty="0">
                <a:solidFill>
                  <a:schemeClr val="bg1"/>
                </a:solidFill>
                <a:latin typeface="Times New Roman" panose="02020603050405020304" pitchFamily="18" charset="0"/>
                <a:ea typeface="Calibri" panose="020F0502020204030204" pitchFamily="34" charset="0"/>
                <a:cs typeface="Gautami" panose="020B0502040204020203" pitchFamily="34" charset="0"/>
              </a:rPr>
              <a:t>Though, thesis has made efforts towards solving the problem of Spam         E-mail using legislative, behavioral and technological measures, the solution proposed are not complete solutions.</a:t>
            </a:r>
            <a:endParaRPr lang="en-IN" sz="2800" dirty="0">
              <a:solidFill>
                <a:schemeClr val="bg1"/>
              </a:solidFill>
              <a:ea typeface="Calibri" panose="020F0502020204030204" pitchFamily="34" charset="0"/>
              <a:cs typeface="Gautami" panose="020B0502040204020203" pitchFamily="34" charset="0"/>
            </a:endParaRPr>
          </a:p>
          <a:p>
            <a:pPr marL="342900" lvl="0" indent="-342900" algn="just">
              <a:lnSpc>
                <a:spcPct val="106000"/>
              </a:lnSpc>
              <a:spcAft>
                <a:spcPts val="800"/>
              </a:spcAft>
              <a:buFont typeface="+mj-lt"/>
              <a:buAutoNum type="arabicPeriod"/>
              <a:tabLst>
                <a:tab pos="2528570" algn="l"/>
              </a:tabLst>
            </a:pPr>
            <a:r>
              <a:rPr lang="en-US" sz="2800" dirty="0">
                <a:solidFill>
                  <a:schemeClr val="bg1"/>
                </a:solidFill>
                <a:latin typeface="Times New Roman" panose="02020603050405020304" pitchFamily="18" charset="0"/>
                <a:ea typeface="Calibri" panose="020F0502020204030204" pitchFamily="34" charset="0"/>
                <a:cs typeface="Gautami" panose="020B0502040204020203" pitchFamily="34" charset="0"/>
              </a:rPr>
              <a:t>The problem of Spam E-mail and Anti-Spam solution is game of cat and     mouse since, every day Spammer will come up with new techniques of         sending Spam E-mails. This work has given the potential direction for          classification of the Spam E-mails.</a:t>
            </a:r>
            <a:endParaRPr lang="en-IN" sz="2800" dirty="0">
              <a:solidFill>
                <a:schemeClr val="bg1"/>
              </a:solidFill>
              <a:ea typeface="Calibri" panose="020F0502020204030204" pitchFamily="34" charset="0"/>
              <a:cs typeface="Gautami" panose="020B0502040204020203" pitchFamily="34" charset="0"/>
            </a:endParaRPr>
          </a:p>
        </p:txBody>
      </p:sp>
    </p:spTree>
    <p:extLst>
      <p:ext uri="{BB962C8B-B14F-4D97-AF65-F5344CB8AC3E}">
        <p14:creationId xmlns:p14="http://schemas.microsoft.com/office/powerpoint/2010/main" val="10432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F18B56-C5D9-4D1E-9D90-856202FA2E20}"/>
              </a:ext>
            </a:extLst>
          </p:cNvPr>
          <p:cNvSpPr/>
          <p:nvPr/>
        </p:nvSpPr>
        <p:spPr>
          <a:xfrm>
            <a:off x="754743" y="1091934"/>
            <a:ext cx="10058400" cy="2017988"/>
          </a:xfrm>
          <a:prstGeom prst="rect">
            <a:avLst/>
          </a:prstGeom>
        </p:spPr>
        <p:txBody>
          <a:bodyPr wrap="square">
            <a:spAutoFit/>
          </a:bodyPr>
          <a:lstStyle/>
          <a:p>
            <a:pPr algn="just">
              <a:lnSpc>
                <a:spcPct val="150000"/>
              </a:lnSpc>
              <a:spcAft>
                <a:spcPts val="0"/>
              </a:spcAft>
            </a:pPr>
            <a:r>
              <a:rPr lang="en-IN" sz="3200" b="1" u="sng" dirty="0">
                <a:solidFill>
                  <a:schemeClr val="bg1"/>
                </a:solidFill>
                <a:latin typeface="Times New Roman" panose="02020603050405020304" pitchFamily="18" charset="0"/>
                <a:ea typeface="Calibri" panose="020F0502020204030204" pitchFamily="34" charset="0"/>
                <a:cs typeface="Gautami" panose="020B0502040204020203" pitchFamily="34" charset="0"/>
              </a:rPr>
              <a:t>References:</a:t>
            </a:r>
            <a:endParaRPr lang="en-IN" sz="3200" dirty="0">
              <a:solidFill>
                <a:schemeClr val="bg1"/>
              </a:solidFill>
              <a:ea typeface="Calibri" panose="020F0502020204030204" pitchFamily="34" charset="0"/>
              <a:cs typeface="Gautami" panose="020B0502040204020203" pitchFamily="34" charset="0"/>
            </a:endParaRPr>
          </a:p>
          <a:p>
            <a:pPr algn="just">
              <a:lnSpc>
                <a:spcPct val="115000"/>
              </a:lnSpc>
              <a:spcAft>
                <a:spcPts val="1000"/>
              </a:spcAft>
              <a:tabLst>
                <a:tab pos="2528570" algn="l"/>
              </a:tabLst>
            </a:pPr>
            <a:r>
              <a:rPr lang="en-IN" sz="3200" u="sng" dirty="0">
                <a:solidFill>
                  <a:schemeClr val="bg1"/>
                </a:solidFill>
                <a:latin typeface="Times New Roman" panose="02020603050405020304" pitchFamily="18" charset="0"/>
                <a:ea typeface="Calibri" panose="020F0502020204030204" pitchFamily="34" charset="0"/>
                <a:cs typeface="Gautami" panose="020B0502040204020203" pitchFamily="34" charset="0"/>
                <a:hlinkClick r:id="rId2">
                  <a:extLst>
                    <a:ext uri="{A12FA001-AC4F-418D-AE19-62706E023703}">
                      <ahyp:hlinkClr xmlns:ahyp="http://schemas.microsoft.com/office/drawing/2018/hyperlinkcolor" xmlns="" val="tx"/>
                    </a:ext>
                  </a:extLst>
                </a:hlinkClick>
              </a:rPr>
              <a:t>https://ieeexplore.ieee.org/abstract/document/7811442/</a:t>
            </a:r>
            <a:endParaRPr lang="en-IN" sz="3200" dirty="0">
              <a:solidFill>
                <a:schemeClr val="bg1"/>
              </a:solidFill>
              <a:ea typeface="Calibri" panose="020F0502020204030204" pitchFamily="34" charset="0"/>
              <a:cs typeface="Gautami" panose="020B0502040204020203" pitchFamily="34" charset="0"/>
            </a:endParaRPr>
          </a:p>
          <a:p>
            <a:r>
              <a:rPr lang="en-IN" sz="3200" u="sng" dirty="0">
                <a:solidFill>
                  <a:schemeClr val="bg1"/>
                </a:solidFill>
                <a:latin typeface="Times New Roman" panose="02020603050405020304" pitchFamily="18" charset="0"/>
                <a:ea typeface="Calibri" panose="020F0502020204030204" pitchFamily="34" charset="0"/>
                <a:hlinkClick r:id="rId3">
                  <a:extLst>
                    <a:ext uri="{A12FA001-AC4F-418D-AE19-62706E023703}">
                      <ahyp:hlinkClr xmlns:ahyp="http://schemas.microsoft.com/office/drawing/2018/hyperlinkcolor" xmlns="" val="tx"/>
                    </a:ext>
                  </a:extLst>
                </a:hlinkClick>
              </a:rPr>
              <a:t>https://onlinelibrary.wiley.com/doi/full/10.1002/sec.577</a:t>
            </a:r>
            <a:endParaRPr lang="en-IN" sz="3200" dirty="0">
              <a:solidFill>
                <a:schemeClr val="bg1"/>
              </a:solidFill>
            </a:endParaRPr>
          </a:p>
        </p:txBody>
      </p:sp>
    </p:spTree>
    <p:extLst>
      <p:ext uri="{BB962C8B-B14F-4D97-AF65-F5344CB8AC3E}">
        <p14:creationId xmlns:p14="http://schemas.microsoft.com/office/powerpoint/2010/main" val="3667059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C3A774-4EB9-4922-8289-010842BCEA61}"/>
              </a:ext>
            </a:extLst>
          </p:cNvPr>
          <p:cNvSpPr txBox="1"/>
          <p:nvPr/>
        </p:nvSpPr>
        <p:spPr>
          <a:xfrm>
            <a:off x="1930400" y="2322285"/>
            <a:ext cx="8679543" cy="1323439"/>
          </a:xfrm>
          <a:prstGeom prst="rect">
            <a:avLst/>
          </a:prstGeom>
          <a:noFill/>
        </p:spPr>
        <p:txBody>
          <a:bodyPr wrap="square" rtlCol="0">
            <a:spAutoFit/>
          </a:bodyPr>
          <a:lstStyle/>
          <a:p>
            <a:pPr algn="ctr"/>
            <a:r>
              <a:rPr lang="en-US" sz="8000" b="1" dirty="0">
                <a:solidFill>
                  <a:schemeClr val="bg1"/>
                </a:solidFill>
                <a:latin typeface="Times New Roman" panose="02020603050405020304" pitchFamily="18" charset="0"/>
                <a:cs typeface="Times New Roman" panose="02020603050405020304" pitchFamily="18" charset="0"/>
              </a:rPr>
              <a:t>Thank You</a:t>
            </a:r>
            <a:endParaRPr lang="en-IN" sz="80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DFDEE8-878C-4F25-B892-C0B7D6EBA292}"/>
              </a:ext>
            </a:extLst>
          </p:cNvPr>
          <p:cNvSpPr txBox="1"/>
          <p:nvPr/>
        </p:nvSpPr>
        <p:spPr>
          <a:xfrm>
            <a:off x="232229" y="522513"/>
            <a:ext cx="11713028" cy="6678751"/>
          </a:xfrm>
          <a:prstGeom prst="rect">
            <a:avLst/>
          </a:prstGeom>
          <a:noFill/>
        </p:spPr>
        <p:txBody>
          <a:bodyPr wrap="square" rtlCol="0">
            <a:spAutoFit/>
          </a:bodyPr>
          <a:lstStyle/>
          <a:p>
            <a:pPr algn="just"/>
            <a:r>
              <a:rPr lang="en-US" altLang="en-US" sz="3200" b="1" u="sng" dirty="0">
                <a:solidFill>
                  <a:schemeClr val="bg1"/>
                </a:solidFill>
                <a:ea typeface="Calibri" panose="020F0502020204030204" pitchFamily="34" charset="0"/>
                <a:cs typeface="Times New Roman" panose="02020603050405020304" pitchFamily="18" charset="0"/>
              </a:rPr>
              <a:t>Existing System:</a:t>
            </a:r>
          </a:p>
          <a:p>
            <a:pPr algn="just"/>
            <a:endParaRPr lang="en-US" altLang="en-US" sz="2800" dirty="0">
              <a:solidFill>
                <a:schemeClr val="bg1"/>
              </a:solidFill>
              <a:ea typeface="Calibri" panose="020F0502020204030204" pitchFamily="34" charset="0"/>
              <a:cs typeface="Times New Roman" panose="02020603050405020304" pitchFamily="18" charset="0"/>
            </a:endParaRPr>
          </a:p>
          <a:p>
            <a:pPr algn="just"/>
            <a:r>
              <a:rPr lang="en-US" altLang="en-US" sz="2800" dirty="0">
                <a:solidFill>
                  <a:schemeClr val="bg1"/>
                </a:solidFill>
                <a:ea typeface="Calibri" panose="020F0502020204030204" pitchFamily="34" charset="0"/>
                <a:cs typeface="Times New Roman" panose="02020603050405020304" pitchFamily="18" charset="0"/>
              </a:rPr>
              <a:t>	Now a day’s true caller is that existing system which can block these senders message whose messages are annoying you but we have a control over the sender but not ones the type of messages. So we need such technology/system which can block the particular kind of messages.</a:t>
            </a:r>
          </a:p>
          <a:p>
            <a:pPr algn="just"/>
            <a:endParaRPr lang="en-US" altLang="en-US" sz="2800" dirty="0">
              <a:solidFill>
                <a:schemeClr val="bg1"/>
              </a:solidFill>
              <a:ea typeface="Calibri" panose="020F0502020204030204" pitchFamily="34" charset="0"/>
              <a:cs typeface="Times New Roman" panose="02020603050405020304" pitchFamily="18" charset="0"/>
            </a:endParaRPr>
          </a:p>
          <a:p>
            <a:pPr algn="just"/>
            <a:r>
              <a:rPr lang="en-US" altLang="en-US" sz="3200" b="1" u="sng" dirty="0">
                <a:solidFill>
                  <a:schemeClr val="bg1"/>
                </a:solidFill>
                <a:ea typeface="Calibri" panose="020F0502020204030204" pitchFamily="34" charset="0"/>
                <a:cs typeface="Times New Roman" panose="02020603050405020304" pitchFamily="18" charset="0"/>
              </a:rPr>
              <a:t>Disadvantages:</a:t>
            </a:r>
          </a:p>
          <a:p>
            <a:pPr algn="just">
              <a:buFont typeface="Wingdings" panose="05000000000000000000" pitchFamily="2" charset="2"/>
              <a:buChar char="Ø"/>
            </a:pPr>
            <a:r>
              <a:rPr lang="en-US" altLang="en-US" sz="2800" dirty="0">
                <a:solidFill>
                  <a:schemeClr val="bg1"/>
                </a:solidFill>
                <a:ea typeface="Calibri" panose="020F0502020204030204" pitchFamily="34" charset="0"/>
                <a:cs typeface="Times New Roman" panose="02020603050405020304" pitchFamily="18" charset="0"/>
              </a:rPr>
              <a:t>Suppose it a user don’t want any promotional message and it he knows which all users can send him these kinds of messages then he/she can block these         senders. </a:t>
            </a:r>
          </a:p>
          <a:p>
            <a:pPr algn="just"/>
            <a:endParaRPr lang="en-US" altLang="en-US" sz="2800" dirty="0">
              <a:solidFill>
                <a:schemeClr val="bg1"/>
              </a:solidFill>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altLang="en-US" sz="2800" dirty="0">
                <a:solidFill>
                  <a:schemeClr val="bg1"/>
                </a:solidFill>
                <a:ea typeface="Calibri" panose="020F0502020204030204" pitchFamily="34" charset="0"/>
                <a:cs typeface="Times New Roman" panose="02020603050405020304" pitchFamily="18" charset="0"/>
              </a:rPr>
              <a:t>But if these blocked users any informational message to the user then user    will not be able to receive the message.</a:t>
            </a:r>
          </a:p>
          <a:p>
            <a:pPr algn="just"/>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Picture 2097154"/>
          <p:cNvPicPr>
            <a:picLocks/>
          </p:cNvPicPr>
          <p:nvPr/>
        </p:nvPicPr>
        <p:blipFill>
          <a:blip r:embed="rId3"/>
          <a:srcRect/>
          <a:stretch>
            <a:fillRect/>
          </a:stretch>
        </p:blipFill>
        <p:spPr>
          <a:xfrm>
            <a:off x="6907212" y="1671637"/>
            <a:ext cx="3392487" cy="4157662"/>
          </a:xfrm>
          <a:prstGeom prst="rect">
            <a:avLst/>
          </a:prstGeom>
          <a:noFill/>
          <a:ln>
            <a:noFill/>
          </a:ln>
        </p:spPr>
      </p:pic>
      <p:sp>
        <p:nvSpPr>
          <p:cNvPr id="2" name="TextBox 1">
            <a:extLst>
              <a:ext uri="{FF2B5EF4-FFF2-40B4-BE49-F238E27FC236}">
                <a16:creationId xmlns:a16="http://schemas.microsoft.com/office/drawing/2014/main" id="{3BDC7DEC-62E0-4E84-8112-86B1CB03073A}"/>
              </a:ext>
            </a:extLst>
          </p:cNvPr>
          <p:cNvSpPr txBox="1"/>
          <p:nvPr/>
        </p:nvSpPr>
        <p:spPr>
          <a:xfrm>
            <a:off x="377371" y="188685"/>
            <a:ext cx="11146971" cy="6370975"/>
          </a:xfrm>
          <a:prstGeom prst="rect">
            <a:avLst/>
          </a:prstGeom>
          <a:noFill/>
        </p:spPr>
        <p:txBody>
          <a:bodyPr wrap="square" rtlCol="0">
            <a:spAutoFit/>
          </a:bodyPr>
          <a:lstStyle/>
          <a:p>
            <a:r>
              <a:rPr lang="en-US" altLang="en-US" sz="32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Proposed system:</a:t>
            </a:r>
            <a:endParaRPr lang="en-US" alt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alt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alt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We are using Machine Learning algorithm (Naïve Bayes Algorithm) to       eradicate such problem. In this algorithm model will train the machine by its 70% and 30% of dataset. Through this 70% data our machine will be trained enough to decide which is the SPAM message or which is the HAM message.</a:t>
            </a:r>
          </a:p>
          <a:p>
            <a:endParaRPr lang="en-US" alt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r>
              <a:rPr lang="en-US" altLang="en-US" sz="32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Advantages :</a:t>
            </a:r>
          </a:p>
          <a:p>
            <a:endParaRPr lang="en-US" alt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lvl="1">
              <a:buFont typeface="Wingdings" panose="05000000000000000000" pitchFamily="2" charset="2"/>
              <a:buChar char=""/>
            </a:pPr>
            <a:r>
              <a:rPr lang="en-US" alt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we can easily block the unnecessary messages compare to existing system. 	Then  the proposed system will distinguish between SPAM &amp; HAM.</a:t>
            </a:r>
          </a:p>
          <a:p>
            <a:pPr lvl="1">
              <a:buFont typeface="Wingdings" panose="05000000000000000000" pitchFamily="2" charset="2"/>
              <a:buChar char=""/>
            </a:pPr>
            <a:r>
              <a:rPr lang="en-US" altLang="en-US" sz="26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we are not supposed to block the users we can just oppose or block that type   	of least important message without blocking the user. So the users can send 	any important message.</a:t>
            </a:r>
          </a:p>
          <a:p>
            <a:endParaRPr lang="en-IN" sz="2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97E845-B3F0-4A25-8C22-93F5BC2DDFDA}"/>
              </a:ext>
            </a:extLst>
          </p:cNvPr>
          <p:cNvSpPr txBox="1"/>
          <p:nvPr/>
        </p:nvSpPr>
        <p:spPr>
          <a:xfrm>
            <a:off x="551543" y="856357"/>
            <a:ext cx="11088914" cy="6001643"/>
          </a:xfrm>
          <a:prstGeom prst="rect">
            <a:avLst/>
          </a:prstGeom>
          <a:noFill/>
        </p:spPr>
        <p:txBody>
          <a:bodyPr wrap="square" rtlCol="0">
            <a:spAutoFit/>
          </a:bodyPr>
          <a:lstStyle/>
          <a:p>
            <a:pPr algn="just"/>
            <a:r>
              <a:rPr lang="en-US" sz="2400" b="1" dirty="0">
                <a:solidFill>
                  <a:schemeClr val="bg1"/>
                </a:solidFill>
                <a:latin typeface="Times New Roman" panose="02020603050405020304" pitchFamily="18" charset="0"/>
                <a:cs typeface="Times New Roman" panose="02020603050405020304" pitchFamily="18" charset="0"/>
              </a:rPr>
              <a:t>1.DATA SET AND RUNNING </a:t>
            </a:r>
            <a:r>
              <a:rPr lang="en-US" sz="2400" b="1" dirty="0" err="1">
                <a:solidFill>
                  <a:schemeClr val="bg1"/>
                </a:solidFill>
                <a:latin typeface="Times New Roman" panose="02020603050405020304" pitchFamily="18" charset="0"/>
                <a:cs typeface="Times New Roman" panose="02020603050405020304" pitchFamily="18" charset="0"/>
              </a:rPr>
              <a:t>ENVIRONMENT</a:t>
            </a:r>
            <a:r>
              <a:rPr lang="en-US" sz="2400" dirty="0" err="1">
                <a:solidFill>
                  <a:schemeClr val="bg1"/>
                </a:solidFill>
                <a:latin typeface="Times New Roman" panose="02020603050405020304" pitchFamily="18" charset="0"/>
                <a:cs typeface="Times New Roman" panose="02020603050405020304" pitchFamily="18" charset="0"/>
              </a:rPr>
              <a:t>:We</a:t>
            </a:r>
            <a:r>
              <a:rPr lang="en-US" sz="2400" dirty="0">
                <a:solidFill>
                  <a:schemeClr val="bg1"/>
                </a:solidFill>
                <a:latin typeface="Times New Roman" panose="02020603050405020304" pitchFamily="18" charset="0"/>
                <a:cs typeface="Times New Roman" panose="02020603050405020304" pitchFamily="18" charset="0"/>
              </a:rPr>
              <a:t> have manually collected a       British English data set consisting of 425 SMS spam messages from the </a:t>
            </a:r>
            <a:r>
              <a:rPr lang="en-US" sz="2400" dirty="0" err="1">
                <a:solidFill>
                  <a:schemeClr val="bg1"/>
                </a:solidFill>
                <a:latin typeface="Times New Roman" panose="02020603050405020304" pitchFamily="18" charset="0"/>
                <a:cs typeface="Times New Roman" panose="02020603050405020304" pitchFamily="18" charset="0"/>
              </a:rPr>
              <a:t>GrumbleText</a:t>
            </a:r>
            <a:r>
              <a:rPr lang="en-US" sz="2400" dirty="0">
                <a:solidFill>
                  <a:schemeClr val="bg1"/>
                </a:solidFill>
                <a:latin typeface="Times New Roman" panose="02020603050405020304" pitchFamily="18" charset="0"/>
                <a:cs typeface="Times New Roman" panose="02020603050405020304" pitchFamily="18" charset="0"/>
              </a:rPr>
              <a:t> website. The </a:t>
            </a:r>
            <a:r>
              <a:rPr lang="en-US" sz="2400" dirty="0" err="1">
                <a:solidFill>
                  <a:schemeClr val="bg1"/>
                </a:solidFill>
                <a:latin typeface="Times New Roman" panose="02020603050405020304" pitchFamily="18" charset="0"/>
                <a:cs typeface="Times New Roman" panose="02020603050405020304" pitchFamily="18" charset="0"/>
              </a:rPr>
              <a:t>GrumbleText</a:t>
            </a:r>
            <a:r>
              <a:rPr lang="en-US" sz="2400" dirty="0">
                <a:solidFill>
                  <a:schemeClr val="bg1"/>
                </a:solidFill>
                <a:latin typeface="Times New Roman" panose="02020603050405020304" pitchFamily="18" charset="0"/>
                <a:cs typeface="Times New Roman" panose="02020603050405020304" pitchFamily="18" charset="0"/>
              </a:rPr>
              <a:t> website receives SMS spam reported by volunteer users.           However,     because of privacy concerns, private data, such as name, address and phone number,       have been removed. The SMS are not chronologically sorted. We argue that our data set  is reliable for this research. Compared with another public data set [25],**  our data set’s messages are in the same language (British English) and from the same      society (Britain).</a:t>
            </a:r>
          </a:p>
          <a:p>
            <a:pPr algn="just"/>
            <a:r>
              <a:rPr lang="en-US" sz="2400" dirty="0">
                <a:solidFill>
                  <a:schemeClr val="bg1"/>
                </a:solidFill>
                <a:latin typeface="Times New Roman" panose="02020603050405020304" pitchFamily="18" charset="0"/>
                <a:cs typeface="Times New Roman" panose="02020603050405020304" pitchFamily="18" charset="0"/>
              </a:rPr>
              <a:t> </a:t>
            </a:r>
          </a:p>
          <a:p>
            <a:pPr algn="just"/>
            <a:r>
              <a:rPr lang="en-US" sz="2400" b="1" dirty="0">
                <a:solidFill>
                  <a:schemeClr val="bg1"/>
                </a:solidFill>
                <a:latin typeface="Times New Roman" panose="02020603050405020304" pitchFamily="18" charset="0"/>
                <a:cs typeface="Times New Roman" panose="02020603050405020304" pitchFamily="18" charset="0"/>
              </a:rPr>
              <a:t>2.FEATURE </a:t>
            </a:r>
            <a:r>
              <a:rPr lang="en-US" sz="2400" b="1" dirty="0" err="1">
                <a:solidFill>
                  <a:schemeClr val="bg1"/>
                </a:solidFill>
                <a:latin typeface="Times New Roman" panose="02020603050405020304" pitchFamily="18" charset="0"/>
                <a:cs typeface="Times New Roman" panose="02020603050405020304" pitchFamily="18" charset="0"/>
              </a:rPr>
              <a:t>EXTRACTION:</a:t>
            </a:r>
            <a:r>
              <a:rPr lang="en-US" sz="2400" dirty="0" err="1">
                <a:solidFill>
                  <a:schemeClr val="bg1"/>
                </a:solidFill>
                <a:latin typeface="Times New Roman" panose="02020603050405020304" pitchFamily="18" charset="0"/>
                <a:cs typeface="Times New Roman" panose="02020603050405020304" pitchFamily="18" charset="0"/>
              </a:rPr>
              <a:t>An</a:t>
            </a:r>
            <a:r>
              <a:rPr lang="en-US" sz="2400" dirty="0">
                <a:solidFill>
                  <a:schemeClr val="bg1"/>
                </a:solidFill>
                <a:latin typeface="Times New Roman" panose="02020603050405020304" pitchFamily="18" charset="0"/>
                <a:cs typeface="Times New Roman" panose="02020603050405020304" pitchFamily="18" charset="0"/>
              </a:rPr>
              <a:t> English stop word is used to remove meaningless    words because these words exist in both e-mail spam and e-mail ham. However,              removing      such words will reduce the number of useful features to analyze because    SMS is very      short. As a simple example, we have two SMS spam: “$$$ buy free       Viagra!” and “free   SMS!”, also one SMS ham: “buy book :p”. We obtain five words:    “buy”, “free”,             “Viagra”, “SMS”, and “book”. These words then enter the word    vocabulary (|v|).</a:t>
            </a:r>
            <a:endParaRPr lang="en-IN" sz="2400" b="1"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7A22493-7818-4279-8346-AB398DB94A8E}"/>
              </a:ext>
            </a:extLst>
          </p:cNvPr>
          <p:cNvSpPr txBox="1"/>
          <p:nvPr/>
        </p:nvSpPr>
        <p:spPr>
          <a:xfrm>
            <a:off x="711200" y="188686"/>
            <a:ext cx="2387192" cy="615553"/>
          </a:xfrm>
          <a:prstGeom prst="rect">
            <a:avLst/>
          </a:prstGeom>
          <a:noFill/>
        </p:spPr>
        <p:txBody>
          <a:bodyPr wrap="none" rtlCol="0">
            <a:spAutoFit/>
          </a:bodyPr>
          <a:lstStyle/>
          <a:p>
            <a:r>
              <a:rPr lang="en-US" sz="3400" b="1" dirty="0">
                <a:solidFill>
                  <a:schemeClr val="bg1"/>
                </a:solidFill>
                <a:latin typeface="Times New Roman" panose="02020603050405020304" pitchFamily="18" charset="0"/>
                <a:cs typeface="Times New Roman" panose="02020603050405020304" pitchFamily="18" charset="0"/>
              </a:rPr>
              <a:t>MODULES</a:t>
            </a:r>
            <a:endParaRPr lang="en-IN" sz="3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77DACC-1DDD-4B4C-8DB4-87E893699F3C}"/>
              </a:ext>
            </a:extLst>
          </p:cNvPr>
          <p:cNvSpPr txBox="1"/>
          <p:nvPr/>
        </p:nvSpPr>
        <p:spPr>
          <a:xfrm>
            <a:off x="174171" y="203200"/>
            <a:ext cx="11843658" cy="6986528"/>
          </a:xfrm>
          <a:prstGeom prst="rect">
            <a:avLst/>
          </a:prstGeom>
          <a:noFill/>
        </p:spPr>
        <p:txBody>
          <a:bodyPr wrap="square" rtlCol="0">
            <a:spAutoFit/>
          </a:bodyPr>
          <a:lstStyle/>
          <a:p>
            <a:pPr algn="just"/>
            <a:r>
              <a:rPr lang="en-US" sz="2800" b="1" dirty="0">
                <a:solidFill>
                  <a:schemeClr val="bg1"/>
                </a:solidFill>
                <a:latin typeface="Times New Roman" panose="02020603050405020304" pitchFamily="18" charset="0"/>
                <a:cs typeface="Times New Roman" panose="02020603050405020304" pitchFamily="18" charset="0"/>
              </a:rPr>
              <a:t>3.VECTOR </a:t>
            </a:r>
            <a:r>
              <a:rPr lang="en-US" sz="2800" b="1" dirty="0" err="1">
                <a:solidFill>
                  <a:schemeClr val="bg1"/>
                </a:solidFill>
                <a:latin typeface="Times New Roman" panose="02020603050405020304" pitchFamily="18" charset="0"/>
                <a:cs typeface="Times New Roman" panose="02020603050405020304" pitchFamily="18" charset="0"/>
              </a:rPr>
              <a:t>CREATION:</a:t>
            </a:r>
            <a:r>
              <a:rPr lang="en-US" sz="2800" dirty="0" err="1">
                <a:solidFill>
                  <a:schemeClr val="bg1"/>
                </a:solidFill>
                <a:latin typeface="Times New Roman" panose="02020603050405020304" pitchFamily="18" charset="0"/>
                <a:cs typeface="Times New Roman" panose="02020603050405020304" pitchFamily="18" charset="0"/>
              </a:rPr>
              <a:t>Vector</a:t>
            </a:r>
            <a:r>
              <a:rPr lang="en-US" sz="2800" dirty="0">
                <a:solidFill>
                  <a:schemeClr val="bg1"/>
                </a:solidFill>
                <a:latin typeface="Times New Roman" panose="02020603050405020304" pitchFamily="18" charset="0"/>
                <a:cs typeface="Times New Roman" panose="02020603050405020304" pitchFamily="18" charset="0"/>
              </a:rPr>
              <a:t> creation is a process used to map a raw            tokenized word into numerical data that is ready to be classified by the text          classification algorithm. We propose to use Word Occurrences because of its       simplicity as our proposed approach was designed for mobile phones. We just     need to count the number of words in each SMS message.</a:t>
            </a:r>
          </a:p>
          <a:p>
            <a:pPr algn="just"/>
            <a:endParaRPr lang="en-US" sz="2800" b="1" dirty="0">
              <a:solidFill>
                <a:schemeClr val="bg1"/>
              </a:solidFill>
              <a:latin typeface="Times New Roman" panose="02020603050405020304" pitchFamily="18" charset="0"/>
              <a:cs typeface="Times New Roman" panose="02020603050405020304" pitchFamily="18" charset="0"/>
            </a:endParaRPr>
          </a:p>
          <a:p>
            <a:pPr algn="just"/>
            <a:r>
              <a:rPr lang="en-US" sz="2800" b="1" dirty="0">
                <a:solidFill>
                  <a:schemeClr val="bg1"/>
                </a:solidFill>
                <a:latin typeface="Times New Roman" panose="02020603050405020304" pitchFamily="18" charset="0"/>
                <a:cs typeface="Times New Roman" panose="02020603050405020304" pitchFamily="18" charset="0"/>
              </a:rPr>
              <a:t>4.NAÏVE </a:t>
            </a:r>
            <a:r>
              <a:rPr lang="en-US" sz="2800" b="1" dirty="0" err="1">
                <a:solidFill>
                  <a:schemeClr val="bg1"/>
                </a:solidFill>
                <a:latin typeface="Times New Roman" panose="02020603050405020304" pitchFamily="18" charset="0"/>
                <a:cs typeface="Times New Roman" panose="02020603050405020304" pitchFamily="18" charset="0"/>
              </a:rPr>
              <a:t>BAYES:</a:t>
            </a:r>
            <a:r>
              <a:rPr lang="en-US" sz="2800" dirty="0" err="1">
                <a:solidFill>
                  <a:schemeClr val="bg1"/>
                </a:solidFill>
                <a:latin typeface="Times New Roman" panose="02020603050405020304" pitchFamily="18" charset="0"/>
                <a:cs typeface="Times New Roman" panose="02020603050405020304" pitchFamily="18" charset="0"/>
              </a:rPr>
              <a:t>Once</a:t>
            </a:r>
            <a:r>
              <a:rPr lang="en-US" sz="2800" dirty="0">
                <a:solidFill>
                  <a:schemeClr val="bg1"/>
                </a:solidFill>
                <a:latin typeface="Times New Roman" panose="02020603050405020304" pitchFamily="18" charset="0"/>
                <a:cs typeface="Times New Roman" panose="02020603050405020304" pitchFamily="18" charset="0"/>
              </a:rPr>
              <a:t> the word occurrences table is built, we can apply the    Naïve Bayes approach to filter unknown incoming SMS. e the probability of       SMS ham is higher than the probability of SMS spam, we can say that the SMS is ham. Intuitively, a human will agree that the SMS is ham, not spam, because        there is no word, such as “free” or “Viagra”, present that is usually present in      SMS spam. However, if the vocabulary count is high and the number of words is high, then the probability value will be too low for the processor to run the         mathematical calculation, especially in a mobile phone. This problem is termed    the underflow problem.</a:t>
            </a:r>
            <a:endParaRPr lang="en-IN" sz="2800" b="1" dirty="0">
              <a:solidFill>
                <a:schemeClr val="bg1"/>
              </a:solidFill>
              <a:latin typeface="Times New Roman" panose="02020603050405020304" pitchFamily="18" charset="0"/>
              <a:cs typeface="Times New Roman" panose="02020603050405020304" pitchFamily="18" charset="0"/>
            </a:endParaRPr>
          </a:p>
          <a:p>
            <a:pPr algn="just"/>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5C5164-50E0-490D-9D86-ED29F8C21996}"/>
              </a:ext>
            </a:extLst>
          </p:cNvPr>
          <p:cNvSpPr txBox="1"/>
          <p:nvPr/>
        </p:nvSpPr>
        <p:spPr>
          <a:xfrm>
            <a:off x="312057" y="1553028"/>
            <a:ext cx="11567885" cy="2677656"/>
          </a:xfrm>
          <a:prstGeom prst="rect">
            <a:avLst/>
          </a:prstGeom>
          <a:noFill/>
        </p:spPr>
        <p:txBody>
          <a:bodyPr wrap="square" rtlCol="0">
            <a:spAutoFit/>
          </a:bodyPr>
          <a:lstStyle/>
          <a:p>
            <a:pPr algn="just"/>
            <a:r>
              <a:rPr lang="en-US" sz="2800" b="1" dirty="0">
                <a:solidFill>
                  <a:schemeClr val="bg1"/>
                </a:solidFill>
                <a:latin typeface="Times New Roman" panose="02020603050405020304" pitchFamily="18" charset="0"/>
                <a:cs typeface="Times New Roman" panose="02020603050405020304" pitchFamily="18" charset="0"/>
              </a:rPr>
              <a:t>5.UPDATING FILTERING METHOD</a:t>
            </a:r>
            <a:r>
              <a:rPr lang="en-US" sz="2800" dirty="0">
                <a:solidFill>
                  <a:schemeClr val="bg1"/>
                </a:solidFill>
                <a:latin typeface="Times New Roman" panose="02020603050405020304" pitchFamily="18" charset="0"/>
                <a:cs typeface="Times New Roman" panose="02020603050405020304" pitchFamily="18" charset="0"/>
              </a:rPr>
              <a:t>: The feature extraction and vector        creation steps are part of the training process. The filtering process step is part  of the classification process. If we receive a new SMS and want to update the    filtering system, we just need to repeat the feature extraction and vector            creation steps. If the word already exists in the word occurrences table, we will just update the word occurrences table. If the word does not exist.</a:t>
            </a:r>
            <a:endParaRPr lang="en-IN"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EC064-5BD0-4FF5-8B37-ABAFD117E906}"/>
              </a:ext>
            </a:extLst>
          </p:cNvPr>
          <p:cNvSpPr txBox="1"/>
          <p:nvPr/>
        </p:nvSpPr>
        <p:spPr>
          <a:xfrm>
            <a:off x="667657" y="420913"/>
            <a:ext cx="11016343" cy="6740307"/>
          </a:xfrm>
          <a:prstGeom prst="rect">
            <a:avLst/>
          </a:prstGeom>
          <a:noFill/>
        </p:spPr>
        <p:txBody>
          <a:bodyPr wrap="square" rtlCol="0">
            <a:spAutoFit/>
          </a:bodyPr>
          <a:lstStyle/>
          <a:p>
            <a:pPr algn="just"/>
            <a:r>
              <a:rPr lang="en-US" altLang="en-US" sz="32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SYSTEM REQUIREMENTS:</a:t>
            </a:r>
            <a:endParaRPr lang="en-US" altLang="en-US" sz="32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altLang="en-US" sz="32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Hardware requirements:</a:t>
            </a:r>
          </a:p>
          <a:p>
            <a:pPr algn="just"/>
            <a:endPar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buFontTx/>
              <a:buChar char="•"/>
            </a:pPr>
            <a:r>
              <a:rPr lang="en-GB"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System		 	: 	Intel CORE i3</a:t>
            </a:r>
            <a:endPar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buFontTx/>
              <a:buChar char="•"/>
            </a:pPr>
            <a:r>
              <a:rPr lang="en-GB"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Hard Disk           	: 	40 GB.</a:t>
            </a:r>
            <a:endPar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buFontTx/>
              <a:buChar char="•"/>
            </a:pPr>
            <a:r>
              <a:rPr lang="en-GB"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Floppy Drive		: 	1.44 Mb.</a:t>
            </a:r>
            <a:endPar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buFontTx/>
              <a:buChar char="•"/>
            </a:pPr>
            <a:r>
              <a:rPr lang="en-GB"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Monitor		: 	15 VGA Colour.</a:t>
            </a:r>
            <a:endPar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buFontTx/>
              <a:buChar char="•"/>
            </a:pPr>
            <a:r>
              <a:rPr lang="en-GB"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Mouse			: 	Logitech.</a:t>
            </a:r>
            <a:endPar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buFontTx/>
              <a:buChar char="•"/>
            </a:pPr>
            <a:r>
              <a:rPr lang="en-GB"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Ram			: 	2GB.</a:t>
            </a:r>
          </a:p>
          <a:p>
            <a:pPr algn="just"/>
            <a:endPar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altLang="en-US" sz="3200" b="1"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Software requirements:</a:t>
            </a:r>
          </a:p>
          <a:p>
            <a:pPr algn="just"/>
            <a:endPar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buFontTx/>
              <a:buChar char="•"/>
            </a:pPr>
            <a:r>
              <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Operating system 	: 	Windows 7/8/10</a:t>
            </a:r>
          </a:p>
          <a:p>
            <a:pPr algn="just">
              <a:buFontTx/>
              <a:buChar char="•"/>
            </a:pPr>
            <a:r>
              <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Coding Language	: 	Python</a:t>
            </a:r>
          </a:p>
          <a:p>
            <a:pPr algn="just">
              <a:buFontTx/>
              <a:buChar char="•"/>
            </a:pPr>
            <a:r>
              <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IDE			:	Anaconda(</a:t>
            </a:r>
            <a:r>
              <a:rPr lang="en-US" altLang="en-US" sz="24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spyder</a:t>
            </a:r>
            <a:r>
              <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Jupiter), Python IDLE 2.7/3.6</a:t>
            </a:r>
          </a:p>
          <a:p>
            <a:pPr algn="just">
              <a:buFontTx/>
              <a:buChar char="•"/>
            </a:pPr>
            <a:r>
              <a:rPr lang="en-US" alt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Database		:	CSV File, TSV File.</a:t>
            </a:r>
          </a:p>
          <a:p>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844896D0-A0FB-400A-BE80-F694E1A0A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34" y="1440874"/>
            <a:ext cx="10693731" cy="5246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3F39FF71-9B88-4C97-80CC-89C7E5CB07F5}"/>
              </a:ext>
            </a:extLst>
          </p:cNvPr>
          <p:cNvSpPr txBox="1"/>
          <p:nvPr/>
        </p:nvSpPr>
        <p:spPr>
          <a:xfrm>
            <a:off x="348343" y="188685"/>
            <a:ext cx="5617028" cy="646331"/>
          </a:xfrm>
          <a:prstGeom prst="rect">
            <a:avLst/>
          </a:prstGeom>
          <a:noFill/>
        </p:spPr>
        <p:txBody>
          <a:bodyPr wrap="square" rtlCol="0">
            <a:spAutoFit/>
          </a:bodyPr>
          <a:lstStyle/>
          <a:p>
            <a:r>
              <a:rPr lang="en-US" sz="3600" b="1" u="sng" dirty="0">
                <a:solidFill>
                  <a:schemeClr val="bg1"/>
                </a:solidFill>
                <a:latin typeface="Times New Roman" panose="02020603050405020304" pitchFamily="18" charset="0"/>
                <a:cs typeface="Times New Roman" panose="02020603050405020304" pitchFamily="18" charset="0"/>
              </a:rPr>
              <a:t>Flow chart:</a:t>
            </a:r>
            <a:endParaRPr lang="en-IN" sz="3600" b="1" u="sng"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7427438"/>
      </p:ext>
    </p:extLst>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10.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1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12.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13.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14.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15.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17.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3.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4.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5.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6.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7.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8.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9.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docProps/app.xml><?xml version="1.0" encoding="utf-8"?>
<Properties xmlns="http://schemas.openxmlformats.org/officeDocument/2006/extended-properties" xmlns:vt="http://schemas.openxmlformats.org/officeDocument/2006/docPropsVTypes">
  <TotalTime>70</TotalTime>
  <Words>1336</Words>
  <Application>Microsoft Office PowerPoint</Application>
  <PresentationFormat>Widescreen</PresentationFormat>
  <Paragraphs>86</Paragraphs>
  <Slides>29</Slides>
  <Notes>16</Notes>
  <HiddenSlides>0</HiddenSlides>
  <MMClips>0</MMClips>
  <ScaleCrop>false</ScaleCrop>
  <HeadingPairs>
    <vt:vector size="6" baseType="variant">
      <vt:variant>
        <vt:lpstr>Fonts Used</vt:lpstr>
      </vt:variant>
      <vt:variant>
        <vt:i4>6</vt:i4>
      </vt:variant>
      <vt:variant>
        <vt:lpstr>Theme</vt:lpstr>
      </vt:variant>
      <vt:variant>
        <vt:i4>15</vt:i4>
      </vt:variant>
      <vt:variant>
        <vt:lpstr>Slide Titles</vt:lpstr>
      </vt:variant>
      <vt:variant>
        <vt:i4>29</vt:i4>
      </vt:variant>
    </vt:vector>
  </HeadingPairs>
  <TitlesOfParts>
    <vt:vector size="50" baseType="lpstr">
      <vt:lpstr>宋体</vt:lpstr>
      <vt:lpstr>Arial</vt:lpstr>
      <vt:lpstr>Calibri</vt:lpstr>
      <vt:lpstr>Gautami</vt:lpstr>
      <vt:lpstr>Times New Roman</vt:lpstr>
      <vt:lpstr>Wingdings</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Sreeranjan</cp:lastModifiedBy>
  <cp:revision>12</cp:revision>
  <dcterms:created xsi:type="dcterms:W3CDTF">2015-08-30T19:33:24Z</dcterms:created>
  <dcterms:modified xsi:type="dcterms:W3CDTF">2020-08-27T05:38:55Z</dcterms:modified>
</cp:coreProperties>
</file>